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  <p:sldMasterId id="2147485702" r:id="rId3"/>
    <p:sldMasterId id="2147485704" r:id="rId4"/>
    <p:sldMasterId id="2147485713" r:id="rId5"/>
  </p:sldMasterIdLst>
  <p:notesMasterIdLst>
    <p:notesMasterId r:id="rId26"/>
  </p:notesMasterIdLst>
  <p:handoutMasterIdLst>
    <p:handoutMasterId r:id="rId27"/>
  </p:handoutMasterIdLst>
  <p:sldIdLst>
    <p:sldId id="442" r:id="rId6"/>
    <p:sldId id="450" r:id="rId7"/>
    <p:sldId id="463" r:id="rId8"/>
    <p:sldId id="476" r:id="rId9"/>
    <p:sldId id="449" r:id="rId10"/>
    <p:sldId id="473" r:id="rId11"/>
    <p:sldId id="466" r:id="rId12"/>
    <p:sldId id="465" r:id="rId13"/>
    <p:sldId id="469" r:id="rId14"/>
    <p:sldId id="470" r:id="rId15"/>
    <p:sldId id="475" r:id="rId16"/>
    <p:sldId id="467" r:id="rId17"/>
    <p:sldId id="468" r:id="rId18"/>
    <p:sldId id="451" r:id="rId19"/>
    <p:sldId id="472" r:id="rId20"/>
    <p:sldId id="477" r:id="rId21"/>
    <p:sldId id="471" r:id="rId22"/>
    <p:sldId id="478" r:id="rId23"/>
    <p:sldId id="383" r:id="rId24"/>
    <p:sldId id="309" r:id="rId25"/>
  </p:sldIdLst>
  <p:sldSz cx="9144000" cy="6858000" type="screen4x3"/>
  <p:notesSz cx="6881813" cy="9296400"/>
  <p:custDataLst>
    <p:tags r:id="rId2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8000"/>
    <a:srgbClr val="005087"/>
    <a:srgbClr val="00558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 autoAdjust="0"/>
    <p:restoredTop sz="95361" autoAdjust="0"/>
  </p:normalViewPr>
  <p:slideViewPr>
    <p:cSldViewPr snapToGrid="0">
      <p:cViewPr>
        <p:scale>
          <a:sx n="94" d="100"/>
          <a:sy n="94" d="100"/>
        </p:scale>
        <p:origin x="-1488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3C96F4-19F1-474F-BCD3-72AA403EAC1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F2468D-67F3-4625-A310-E594ABF72D7B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 smtClean="0"/>
            <a:t>Chair</a:t>
          </a:r>
        </a:p>
        <a:p>
          <a:r>
            <a:rPr lang="en-US" dirty="0" smtClean="0"/>
            <a:t>(R. Minerva)</a:t>
          </a:r>
          <a:endParaRPr lang="en-US" dirty="0"/>
        </a:p>
      </dgm:t>
    </dgm:pt>
    <dgm:pt modelId="{334FC0BF-4584-4F11-9D8B-E5E65E197205}" type="parTrans" cxnId="{A57DBE59-5300-4214-82C1-BE70E46016DB}">
      <dgm:prSet/>
      <dgm:spPr/>
      <dgm:t>
        <a:bodyPr/>
        <a:lstStyle/>
        <a:p>
          <a:endParaRPr lang="en-US"/>
        </a:p>
      </dgm:t>
    </dgm:pt>
    <dgm:pt modelId="{C263714F-B3D6-4DC4-9AA4-1D79D229420C}" type="sibTrans" cxnId="{A57DBE59-5300-4214-82C1-BE70E46016DB}">
      <dgm:prSet/>
      <dgm:spPr/>
      <dgm:t>
        <a:bodyPr/>
        <a:lstStyle/>
        <a:p>
          <a:endParaRPr lang="en-US"/>
        </a:p>
      </dgm:t>
    </dgm:pt>
    <dgm:pt modelId="{25A53035-D197-49E8-90DF-3508C9ADCF33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Industry Engagement Track</a:t>
          </a:r>
        </a:p>
        <a:p>
          <a:r>
            <a:rPr lang="en-US" dirty="0" smtClean="0">
              <a:solidFill>
                <a:schemeClr val="tx1"/>
              </a:solidFill>
            </a:rPr>
            <a:t>(O. Logvinov)</a:t>
          </a:r>
          <a:endParaRPr lang="en-US" dirty="0"/>
        </a:p>
      </dgm:t>
    </dgm:pt>
    <dgm:pt modelId="{A8A7DE69-B002-4439-BB45-2A11CC0C3484}" type="parTrans" cxnId="{8A1C87A6-D1C1-46ED-BF69-3E2E679D4076}">
      <dgm:prSet/>
      <dgm:spPr/>
      <dgm:t>
        <a:bodyPr/>
        <a:lstStyle/>
        <a:p>
          <a:endParaRPr lang="en-US"/>
        </a:p>
      </dgm:t>
    </dgm:pt>
    <dgm:pt modelId="{A14FE29C-962D-4C3A-AC25-05A8D99339F4}" type="sibTrans" cxnId="{8A1C87A6-D1C1-46ED-BF69-3E2E679D4076}">
      <dgm:prSet/>
      <dgm:spPr/>
      <dgm:t>
        <a:bodyPr/>
        <a:lstStyle/>
        <a:p>
          <a:endParaRPr lang="en-US"/>
        </a:p>
      </dgm:t>
    </dgm:pt>
    <dgm:pt modelId="{4B156D05-D9A5-41BB-803B-87DF25C0D722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Conferences Track</a:t>
          </a:r>
        </a:p>
        <a:p>
          <a:r>
            <a:rPr lang="en-US" dirty="0" smtClean="0">
              <a:solidFill>
                <a:schemeClr val="tx1"/>
              </a:solidFill>
            </a:rPr>
            <a:t>(V. Piuri)</a:t>
          </a:r>
          <a:endParaRPr lang="en-US" dirty="0"/>
        </a:p>
      </dgm:t>
    </dgm:pt>
    <dgm:pt modelId="{C0402312-95DD-48B8-9561-C49986774556}" type="parTrans" cxnId="{F1F08715-6F14-425F-BBB7-8424320E41D4}">
      <dgm:prSet/>
      <dgm:spPr/>
      <dgm:t>
        <a:bodyPr/>
        <a:lstStyle/>
        <a:p>
          <a:endParaRPr lang="en-US"/>
        </a:p>
      </dgm:t>
    </dgm:pt>
    <dgm:pt modelId="{A5F0FFA6-1DA2-4E2F-8119-D39B7B359D6E}" type="sibTrans" cxnId="{F1F08715-6F14-425F-BBB7-8424320E41D4}">
      <dgm:prSet/>
      <dgm:spPr/>
      <dgm:t>
        <a:bodyPr/>
        <a:lstStyle/>
        <a:p>
          <a:endParaRPr lang="en-US"/>
        </a:p>
      </dgm:t>
    </dgm:pt>
    <dgm:pt modelId="{1D078F91-6873-4597-B370-412D08D9A650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Standards Track</a:t>
          </a:r>
        </a:p>
        <a:p>
          <a:r>
            <a:rPr lang="en-US" dirty="0" smtClean="0">
              <a:solidFill>
                <a:schemeClr val="tx1"/>
              </a:solidFill>
            </a:rPr>
            <a:t>(C. Adams)</a:t>
          </a:r>
          <a:endParaRPr lang="en-US" dirty="0"/>
        </a:p>
      </dgm:t>
    </dgm:pt>
    <dgm:pt modelId="{02F8C6D4-4162-477A-800D-87417404CE5A}" type="parTrans" cxnId="{692AB553-4FE1-4B28-8448-0B98515B0514}">
      <dgm:prSet/>
      <dgm:spPr/>
      <dgm:t>
        <a:bodyPr/>
        <a:lstStyle/>
        <a:p>
          <a:endParaRPr lang="en-US"/>
        </a:p>
      </dgm:t>
    </dgm:pt>
    <dgm:pt modelId="{26E7CF20-83F1-4BFF-A052-FA8DD1A10C49}" type="sibTrans" cxnId="{692AB553-4FE1-4B28-8448-0B98515B0514}">
      <dgm:prSet/>
      <dgm:spPr/>
      <dgm:t>
        <a:bodyPr/>
        <a:lstStyle/>
        <a:p>
          <a:endParaRPr lang="en-US"/>
        </a:p>
      </dgm:t>
    </dgm:pt>
    <dgm:pt modelId="{03228452-14F1-4CBD-924E-4E8DBF65D90E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Publications Track</a:t>
          </a:r>
        </a:p>
        <a:p>
          <a:r>
            <a:rPr lang="en-US" dirty="0" smtClean="0">
              <a:solidFill>
                <a:schemeClr val="tx1"/>
              </a:solidFill>
            </a:rPr>
            <a:t>(Y.K. Chen)</a:t>
          </a:r>
          <a:endParaRPr lang="en-US" dirty="0"/>
        </a:p>
      </dgm:t>
    </dgm:pt>
    <dgm:pt modelId="{1A735065-F268-4DFD-9EEE-4EBF8BC10A05}" type="parTrans" cxnId="{2441FDAD-E4A5-4E31-A6A5-A3C0995910E0}">
      <dgm:prSet/>
      <dgm:spPr/>
      <dgm:t>
        <a:bodyPr/>
        <a:lstStyle/>
        <a:p>
          <a:endParaRPr lang="en-US"/>
        </a:p>
      </dgm:t>
    </dgm:pt>
    <dgm:pt modelId="{FDBED8E5-AD58-4BC1-9D71-71DD21DA853E}" type="sibTrans" cxnId="{2441FDAD-E4A5-4E31-A6A5-A3C0995910E0}">
      <dgm:prSet/>
      <dgm:spPr/>
      <dgm:t>
        <a:bodyPr/>
        <a:lstStyle/>
        <a:p>
          <a:endParaRPr lang="en-US"/>
        </a:p>
      </dgm:t>
    </dgm:pt>
    <dgm:pt modelId="{AC17ED33-64E5-486A-82B1-A4F0D14A3C59}">
      <dgm:prSet/>
      <dgm:spPr>
        <a:solidFill>
          <a:srgbClr val="FF33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Content / Community Dev. Track</a:t>
          </a:r>
        </a:p>
        <a:p>
          <a:r>
            <a:rPr lang="en-US" dirty="0" smtClean="0">
              <a:solidFill>
                <a:schemeClr val="tx1"/>
              </a:solidFill>
            </a:rPr>
            <a:t>(L. Stogner)</a:t>
          </a:r>
          <a:endParaRPr lang="en-US" dirty="0"/>
        </a:p>
      </dgm:t>
    </dgm:pt>
    <dgm:pt modelId="{CB691CB4-8A1D-4D47-B0F0-1DBAF4B83401}" type="parTrans" cxnId="{08A3EB24-98AC-4671-8A53-AF1401B7120C}">
      <dgm:prSet/>
      <dgm:spPr/>
      <dgm:t>
        <a:bodyPr/>
        <a:lstStyle/>
        <a:p>
          <a:endParaRPr lang="en-US"/>
        </a:p>
      </dgm:t>
    </dgm:pt>
    <dgm:pt modelId="{E9E40813-8D50-4566-A7A2-6DAF464F2F99}" type="sibTrans" cxnId="{08A3EB24-98AC-4671-8A53-AF1401B7120C}">
      <dgm:prSet/>
      <dgm:spPr/>
      <dgm:t>
        <a:bodyPr/>
        <a:lstStyle/>
        <a:p>
          <a:endParaRPr lang="en-US"/>
        </a:p>
      </dgm:t>
    </dgm:pt>
    <dgm:pt modelId="{1B6D03C1-040B-4070-BC4C-6DBECE119ECF}">
      <dgm:prSet/>
      <dgm:spPr>
        <a:solidFill>
          <a:srgbClr val="CC00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Scenarios</a:t>
          </a:r>
        </a:p>
        <a:p>
          <a:r>
            <a:rPr lang="en-US" dirty="0" smtClean="0">
              <a:solidFill>
                <a:schemeClr val="tx1"/>
              </a:solidFill>
            </a:rPr>
            <a:t>Track</a:t>
          </a:r>
        </a:p>
        <a:p>
          <a:r>
            <a:rPr lang="en-US" dirty="0" smtClean="0">
              <a:solidFill>
                <a:schemeClr val="tx1"/>
              </a:solidFill>
            </a:rPr>
            <a:t>(H. Berndt)</a:t>
          </a:r>
          <a:endParaRPr lang="en-US" dirty="0"/>
        </a:p>
      </dgm:t>
    </dgm:pt>
    <dgm:pt modelId="{6831BB03-3EAE-4802-9C8C-F7436974889B}" type="parTrans" cxnId="{257AD5D5-00BB-4A18-868C-D33F3523A124}">
      <dgm:prSet/>
      <dgm:spPr/>
      <dgm:t>
        <a:bodyPr/>
        <a:lstStyle/>
        <a:p>
          <a:endParaRPr lang="en-US"/>
        </a:p>
      </dgm:t>
    </dgm:pt>
    <dgm:pt modelId="{667B120B-9D0F-4FB5-A7B6-E3ABA27F69DD}" type="sibTrans" cxnId="{257AD5D5-00BB-4A18-868C-D33F3523A124}">
      <dgm:prSet/>
      <dgm:spPr/>
      <dgm:t>
        <a:bodyPr/>
        <a:lstStyle/>
        <a:p>
          <a:endParaRPr lang="en-US"/>
        </a:p>
      </dgm:t>
    </dgm:pt>
    <dgm:pt modelId="{2140382C-C993-4923-9D5F-08A7541B02A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Track</a:t>
          </a:r>
        </a:p>
        <a:p>
          <a:r>
            <a:rPr lang="en-US" dirty="0" smtClean="0">
              <a:solidFill>
                <a:schemeClr val="tx1"/>
              </a:solidFill>
            </a:rPr>
            <a:t>(A. Pears)</a:t>
          </a:r>
          <a:endParaRPr lang="en-US" dirty="0"/>
        </a:p>
      </dgm:t>
    </dgm:pt>
    <dgm:pt modelId="{455FE05F-738C-4E7D-98ED-E6F3513DC40C}" type="parTrans" cxnId="{F52F6F26-E7CE-4615-B0BF-2D9752CF35CD}">
      <dgm:prSet/>
      <dgm:spPr/>
      <dgm:t>
        <a:bodyPr/>
        <a:lstStyle/>
        <a:p>
          <a:endParaRPr lang="en-US"/>
        </a:p>
      </dgm:t>
    </dgm:pt>
    <dgm:pt modelId="{6CE8B8FB-8F69-4B27-A6A7-FFBDA973E8B4}" type="sibTrans" cxnId="{F52F6F26-E7CE-4615-B0BF-2D9752CF35CD}">
      <dgm:prSet/>
      <dgm:spPr/>
      <dgm:t>
        <a:bodyPr/>
        <a:lstStyle/>
        <a:p>
          <a:endParaRPr lang="en-US"/>
        </a:p>
      </dgm:t>
    </dgm:pt>
    <dgm:pt modelId="{67221196-51BC-4E62-A775-1CBAAA1929E9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Education Working Group</a:t>
          </a:r>
          <a:endParaRPr lang="en-US" dirty="0"/>
        </a:p>
      </dgm:t>
    </dgm:pt>
    <dgm:pt modelId="{6A2350A1-D69D-476F-B866-83BACDF58951}" type="parTrans" cxnId="{4B6ED763-F90C-41E7-B00C-4F96498994BA}">
      <dgm:prSet/>
      <dgm:spPr/>
      <dgm:t>
        <a:bodyPr/>
        <a:lstStyle/>
        <a:p>
          <a:endParaRPr lang="en-US"/>
        </a:p>
      </dgm:t>
    </dgm:pt>
    <dgm:pt modelId="{E0C94DB1-06CE-4390-B628-27AABB23630E}" type="sibTrans" cxnId="{4B6ED763-F90C-41E7-B00C-4F96498994BA}">
      <dgm:prSet/>
      <dgm:spPr/>
      <dgm:t>
        <a:bodyPr/>
        <a:lstStyle/>
        <a:p>
          <a:endParaRPr lang="en-US"/>
        </a:p>
      </dgm:t>
    </dgm:pt>
    <dgm:pt modelId="{032905A6-0C43-4FA8-BAC4-FC3C3BD399A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Publications Working Group</a:t>
          </a:r>
          <a:endParaRPr lang="en-US" dirty="0"/>
        </a:p>
      </dgm:t>
    </dgm:pt>
    <dgm:pt modelId="{C6A418BA-4E8D-4D70-B221-E596B1D470CE}" type="parTrans" cxnId="{69C30857-710C-4BDA-9AD8-43E5F495ABDF}">
      <dgm:prSet/>
      <dgm:spPr/>
      <dgm:t>
        <a:bodyPr/>
        <a:lstStyle/>
        <a:p>
          <a:endParaRPr lang="en-US"/>
        </a:p>
      </dgm:t>
    </dgm:pt>
    <dgm:pt modelId="{D9E2E164-6E94-4B56-8C96-F6DF4EDE9306}" type="sibTrans" cxnId="{69C30857-710C-4BDA-9AD8-43E5F495ABDF}">
      <dgm:prSet/>
      <dgm:spPr/>
      <dgm:t>
        <a:bodyPr/>
        <a:lstStyle/>
        <a:p>
          <a:endParaRPr lang="en-US"/>
        </a:p>
      </dgm:t>
    </dgm:pt>
    <dgm:pt modelId="{8AE61C38-301A-49C0-837C-B0EDB7134C21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Ind. Engag. Working Group</a:t>
          </a:r>
          <a:endParaRPr lang="en-US" dirty="0"/>
        </a:p>
      </dgm:t>
    </dgm:pt>
    <dgm:pt modelId="{FF8B4C9C-C349-4053-B7C7-962B416F889A}" type="parTrans" cxnId="{293D0D85-525B-48AD-A69E-E7374DBF852F}">
      <dgm:prSet/>
      <dgm:spPr/>
      <dgm:t>
        <a:bodyPr/>
        <a:lstStyle/>
        <a:p>
          <a:endParaRPr lang="en-US"/>
        </a:p>
      </dgm:t>
    </dgm:pt>
    <dgm:pt modelId="{199312AA-4B07-446F-A86D-7FDABA71A222}" type="sibTrans" cxnId="{293D0D85-525B-48AD-A69E-E7374DBF852F}">
      <dgm:prSet/>
      <dgm:spPr/>
      <dgm:t>
        <a:bodyPr/>
        <a:lstStyle/>
        <a:p>
          <a:endParaRPr lang="en-US"/>
        </a:p>
      </dgm:t>
    </dgm:pt>
    <dgm:pt modelId="{BB4ACDF2-1B4E-43E5-A052-791DDCCB3AA1}">
      <dgm:prSet/>
      <dgm:spPr>
        <a:solidFill>
          <a:srgbClr val="FFC0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Conferences Working Group</a:t>
          </a:r>
          <a:endParaRPr lang="en-US" dirty="0"/>
        </a:p>
      </dgm:t>
    </dgm:pt>
    <dgm:pt modelId="{C79420AD-6115-4BEA-9FC3-2B33FC0228E9}" type="parTrans" cxnId="{EAC8EE1E-587A-4124-A911-9E2F0FAC8A8D}">
      <dgm:prSet/>
      <dgm:spPr/>
      <dgm:t>
        <a:bodyPr/>
        <a:lstStyle/>
        <a:p>
          <a:endParaRPr lang="en-US"/>
        </a:p>
      </dgm:t>
    </dgm:pt>
    <dgm:pt modelId="{88A4CFC6-2C96-4657-B108-F341EDBA6E95}" type="sibTrans" cxnId="{EAC8EE1E-587A-4124-A911-9E2F0FAC8A8D}">
      <dgm:prSet/>
      <dgm:spPr/>
      <dgm:t>
        <a:bodyPr/>
        <a:lstStyle/>
        <a:p>
          <a:endParaRPr lang="en-US"/>
        </a:p>
      </dgm:t>
    </dgm:pt>
    <dgm:pt modelId="{4A34F79A-7D3A-443C-9E8B-6B1AC78F252D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Standards Working Group</a:t>
          </a:r>
          <a:endParaRPr lang="en-US" dirty="0"/>
        </a:p>
      </dgm:t>
    </dgm:pt>
    <dgm:pt modelId="{142468FB-9A93-44E5-B0D9-EB4CAC6C2F0F}" type="parTrans" cxnId="{AB15A7FC-5C4D-43E8-B74E-1AE68017DF4E}">
      <dgm:prSet/>
      <dgm:spPr/>
      <dgm:t>
        <a:bodyPr/>
        <a:lstStyle/>
        <a:p>
          <a:endParaRPr lang="en-US"/>
        </a:p>
      </dgm:t>
    </dgm:pt>
    <dgm:pt modelId="{5A63FA19-05FA-40D2-B63D-624517B62E03}" type="sibTrans" cxnId="{AB15A7FC-5C4D-43E8-B74E-1AE68017DF4E}">
      <dgm:prSet/>
      <dgm:spPr/>
      <dgm:t>
        <a:bodyPr/>
        <a:lstStyle/>
        <a:p>
          <a:endParaRPr lang="en-US"/>
        </a:p>
      </dgm:t>
    </dgm:pt>
    <dgm:pt modelId="{7B8BF20F-158F-41FB-9BB1-0D53C9E2C2F3}">
      <dgm:prSet/>
      <dgm:spPr>
        <a:solidFill>
          <a:srgbClr val="FF3300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 Content / Cmmty Dev. Working Group</a:t>
          </a:r>
          <a:endParaRPr lang="en-US" dirty="0"/>
        </a:p>
      </dgm:t>
    </dgm:pt>
    <dgm:pt modelId="{B3597B19-3688-4846-A9CA-5D8ECA64AFCA}" type="parTrans" cxnId="{08847110-5BF5-446E-AC14-2A0161808E49}">
      <dgm:prSet/>
      <dgm:spPr/>
      <dgm:t>
        <a:bodyPr/>
        <a:lstStyle/>
        <a:p>
          <a:endParaRPr lang="en-US"/>
        </a:p>
      </dgm:t>
    </dgm:pt>
    <dgm:pt modelId="{3D081C33-0B24-404D-BF5A-11068718E2C1}" type="sibTrans" cxnId="{08847110-5BF5-446E-AC14-2A0161808E49}">
      <dgm:prSet/>
      <dgm:spPr/>
      <dgm:t>
        <a:bodyPr/>
        <a:lstStyle/>
        <a:p>
          <a:endParaRPr lang="en-US"/>
        </a:p>
      </dgm:t>
    </dgm:pt>
    <dgm:pt modelId="{258D1A09-053B-45B8-ACFD-EF9BE0FFE39B}">
      <dgm:prSet/>
      <dgm:spPr>
        <a:solidFill>
          <a:srgbClr val="CC00CC"/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Scenarios Working Group</a:t>
          </a:r>
          <a:endParaRPr lang="en-US" dirty="0"/>
        </a:p>
      </dgm:t>
    </dgm:pt>
    <dgm:pt modelId="{E7EBC877-D641-4735-B23E-0919122414CC}" type="parTrans" cxnId="{100557E1-CDDC-41EF-B208-0E3915EE061B}">
      <dgm:prSet/>
      <dgm:spPr/>
      <dgm:t>
        <a:bodyPr/>
        <a:lstStyle/>
        <a:p>
          <a:endParaRPr lang="en-US"/>
        </a:p>
      </dgm:t>
    </dgm:pt>
    <dgm:pt modelId="{9BAC01E1-CF3B-4527-B1E3-42CAF5406436}" type="sibTrans" cxnId="{100557E1-CDDC-41EF-B208-0E3915EE061B}">
      <dgm:prSet/>
      <dgm:spPr/>
      <dgm:t>
        <a:bodyPr/>
        <a:lstStyle/>
        <a:p>
          <a:endParaRPr lang="en-US"/>
        </a:p>
      </dgm:t>
    </dgm:pt>
    <dgm:pt modelId="{821B130E-17DC-4B48-9884-1A0CE6BDAB18}" type="pres">
      <dgm:prSet presAssocID="{2B3C96F4-19F1-474F-BCD3-72AA403EAC1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C06DCBC-1EA0-4A56-BDE9-D8BED3F0CA26}" type="pres">
      <dgm:prSet presAssocID="{3CF2468D-67F3-4625-A310-E594ABF72D7B}" presName="hierRoot1" presStyleCnt="0">
        <dgm:presLayoutVars>
          <dgm:hierBranch val="init"/>
        </dgm:presLayoutVars>
      </dgm:prSet>
      <dgm:spPr/>
    </dgm:pt>
    <dgm:pt modelId="{87688800-2ECA-47FE-8103-D472D701825D}" type="pres">
      <dgm:prSet presAssocID="{3CF2468D-67F3-4625-A310-E594ABF72D7B}" presName="rootComposite1" presStyleCnt="0"/>
      <dgm:spPr/>
    </dgm:pt>
    <dgm:pt modelId="{55B53453-E30F-45F1-B5DF-EDB316F04A70}" type="pres">
      <dgm:prSet presAssocID="{3CF2468D-67F3-4625-A310-E594ABF72D7B}" presName="rootText1" presStyleLbl="node0" presStyleIdx="0" presStyleCnt="1" custScaleY="157540" custLinFactY="-49327" custLinFactNeighborX="-122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AB55F2-B95A-4425-BA98-642E6893E841}" type="pres">
      <dgm:prSet presAssocID="{3CF2468D-67F3-4625-A310-E594ABF72D7B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D5BF913-DFA5-4DD9-A70F-EE72955029F8}" type="pres">
      <dgm:prSet presAssocID="{3CF2468D-67F3-4625-A310-E594ABF72D7B}" presName="hierChild2" presStyleCnt="0"/>
      <dgm:spPr/>
    </dgm:pt>
    <dgm:pt modelId="{6E9D49C1-3B95-4A6D-A446-91D1BACE3A05}" type="pres">
      <dgm:prSet presAssocID="{455FE05F-738C-4E7D-98ED-E6F3513DC40C}" presName="Name37" presStyleLbl="parChTrans1D2" presStyleIdx="0" presStyleCnt="7"/>
      <dgm:spPr/>
      <dgm:t>
        <a:bodyPr/>
        <a:lstStyle/>
        <a:p>
          <a:endParaRPr lang="en-US"/>
        </a:p>
      </dgm:t>
    </dgm:pt>
    <dgm:pt modelId="{9DD56352-3313-48AA-B52B-9DBFC9A75264}" type="pres">
      <dgm:prSet presAssocID="{2140382C-C993-4923-9D5F-08A7541B02AA}" presName="hierRoot2" presStyleCnt="0">
        <dgm:presLayoutVars>
          <dgm:hierBranch val="init"/>
        </dgm:presLayoutVars>
      </dgm:prSet>
      <dgm:spPr/>
    </dgm:pt>
    <dgm:pt modelId="{8BE8ADB6-8930-4C46-8D13-F8EF11890248}" type="pres">
      <dgm:prSet presAssocID="{2140382C-C993-4923-9D5F-08A7541B02AA}" presName="rootComposite" presStyleCnt="0"/>
      <dgm:spPr/>
    </dgm:pt>
    <dgm:pt modelId="{A203A983-97D3-4C67-B295-38E1B61A1429}" type="pres">
      <dgm:prSet presAssocID="{2140382C-C993-4923-9D5F-08A7541B02AA}" presName="rootText" presStyleLbl="node2" presStyleIdx="0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C049A7C-2B39-41FD-81DD-95BA3B55667B}" type="pres">
      <dgm:prSet presAssocID="{2140382C-C993-4923-9D5F-08A7541B02AA}" presName="rootConnector" presStyleLbl="node2" presStyleIdx="0" presStyleCnt="7"/>
      <dgm:spPr/>
      <dgm:t>
        <a:bodyPr/>
        <a:lstStyle/>
        <a:p>
          <a:endParaRPr lang="en-US"/>
        </a:p>
      </dgm:t>
    </dgm:pt>
    <dgm:pt modelId="{3F9D052F-8601-462F-AB0D-C99CDE1D76B3}" type="pres">
      <dgm:prSet presAssocID="{2140382C-C993-4923-9D5F-08A7541B02AA}" presName="hierChild4" presStyleCnt="0"/>
      <dgm:spPr/>
    </dgm:pt>
    <dgm:pt modelId="{575FF99C-5175-4634-B5AF-F3F9B980C37D}" type="pres">
      <dgm:prSet presAssocID="{6A2350A1-D69D-476F-B866-83BACDF58951}" presName="Name37" presStyleLbl="parChTrans1D3" presStyleIdx="0" presStyleCnt="7"/>
      <dgm:spPr/>
      <dgm:t>
        <a:bodyPr/>
        <a:lstStyle/>
        <a:p>
          <a:endParaRPr lang="en-US"/>
        </a:p>
      </dgm:t>
    </dgm:pt>
    <dgm:pt modelId="{68EC66D1-6E78-43D9-83BD-189F141DE224}" type="pres">
      <dgm:prSet presAssocID="{67221196-51BC-4E62-A775-1CBAAA1929E9}" presName="hierRoot2" presStyleCnt="0">
        <dgm:presLayoutVars>
          <dgm:hierBranch val="init"/>
        </dgm:presLayoutVars>
      </dgm:prSet>
      <dgm:spPr/>
    </dgm:pt>
    <dgm:pt modelId="{28F3DFBA-93C1-4CD9-84A4-B924DC5541B7}" type="pres">
      <dgm:prSet presAssocID="{67221196-51BC-4E62-A775-1CBAAA1929E9}" presName="rootComposite" presStyleCnt="0"/>
      <dgm:spPr/>
    </dgm:pt>
    <dgm:pt modelId="{C8E3A5FF-AD90-4CE2-9EF6-9462E83E05E9}" type="pres">
      <dgm:prSet presAssocID="{67221196-51BC-4E62-A775-1CBAAA1929E9}" presName="rootText" presStyleLbl="node3" presStyleIdx="0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83462-3D5C-43D4-927D-6CE3F2020876}" type="pres">
      <dgm:prSet presAssocID="{67221196-51BC-4E62-A775-1CBAAA1929E9}" presName="rootConnector" presStyleLbl="node3" presStyleIdx="0" presStyleCnt="7"/>
      <dgm:spPr/>
      <dgm:t>
        <a:bodyPr/>
        <a:lstStyle/>
        <a:p>
          <a:endParaRPr lang="en-US"/>
        </a:p>
      </dgm:t>
    </dgm:pt>
    <dgm:pt modelId="{80418740-0075-4C37-BEE2-F044641F947F}" type="pres">
      <dgm:prSet presAssocID="{67221196-51BC-4E62-A775-1CBAAA1929E9}" presName="hierChild4" presStyleCnt="0"/>
      <dgm:spPr/>
    </dgm:pt>
    <dgm:pt modelId="{EF2D3B75-F6E3-429F-8C5D-36228F3108B1}" type="pres">
      <dgm:prSet presAssocID="{67221196-51BC-4E62-A775-1CBAAA1929E9}" presName="hierChild5" presStyleCnt="0"/>
      <dgm:spPr/>
    </dgm:pt>
    <dgm:pt modelId="{D4AD7CDC-1650-4933-A4F6-B873CFA602D7}" type="pres">
      <dgm:prSet presAssocID="{2140382C-C993-4923-9D5F-08A7541B02AA}" presName="hierChild5" presStyleCnt="0"/>
      <dgm:spPr/>
    </dgm:pt>
    <dgm:pt modelId="{EEB6F619-D748-4DDB-B535-F2C1EE028EE3}" type="pres">
      <dgm:prSet presAssocID="{1A735065-F268-4DFD-9EEE-4EBF8BC10A05}" presName="Name37" presStyleLbl="parChTrans1D2" presStyleIdx="1" presStyleCnt="7"/>
      <dgm:spPr/>
      <dgm:t>
        <a:bodyPr/>
        <a:lstStyle/>
        <a:p>
          <a:endParaRPr lang="en-US"/>
        </a:p>
      </dgm:t>
    </dgm:pt>
    <dgm:pt modelId="{07271A3B-403B-4A9C-9ACF-35DCA744D59E}" type="pres">
      <dgm:prSet presAssocID="{03228452-14F1-4CBD-924E-4E8DBF65D90E}" presName="hierRoot2" presStyleCnt="0">
        <dgm:presLayoutVars>
          <dgm:hierBranch val="init"/>
        </dgm:presLayoutVars>
      </dgm:prSet>
      <dgm:spPr/>
    </dgm:pt>
    <dgm:pt modelId="{2C64E126-EBCF-4628-AD8E-610A434C4ADA}" type="pres">
      <dgm:prSet presAssocID="{03228452-14F1-4CBD-924E-4E8DBF65D90E}" presName="rootComposite" presStyleCnt="0"/>
      <dgm:spPr/>
    </dgm:pt>
    <dgm:pt modelId="{B99083A8-655E-425C-9FDC-4A9F73C0F443}" type="pres">
      <dgm:prSet presAssocID="{03228452-14F1-4CBD-924E-4E8DBF65D90E}" presName="rootText" presStyleLbl="node2" presStyleIdx="1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607C7E-FC1B-4191-94F7-5E893B8A2F36}" type="pres">
      <dgm:prSet presAssocID="{03228452-14F1-4CBD-924E-4E8DBF65D90E}" presName="rootConnector" presStyleLbl="node2" presStyleIdx="1" presStyleCnt="7"/>
      <dgm:spPr/>
      <dgm:t>
        <a:bodyPr/>
        <a:lstStyle/>
        <a:p>
          <a:endParaRPr lang="en-US"/>
        </a:p>
      </dgm:t>
    </dgm:pt>
    <dgm:pt modelId="{A28454BE-2A4A-4866-A8D4-2D5E8179C3EF}" type="pres">
      <dgm:prSet presAssocID="{03228452-14F1-4CBD-924E-4E8DBF65D90E}" presName="hierChild4" presStyleCnt="0"/>
      <dgm:spPr/>
    </dgm:pt>
    <dgm:pt modelId="{3BB19546-8850-4BF7-B1EE-70C2731A704F}" type="pres">
      <dgm:prSet presAssocID="{C6A418BA-4E8D-4D70-B221-E596B1D470C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2017518B-8B97-4967-9EA4-BE2D3BFA5FDA}" type="pres">
      <dgm:prSet presAssocID="{032905A6-0C43-4FA8-BAC4-FC3C3BD399AB}" presName="hierRoot2" presStyleCnt="0">
        <dgm:presLayoutVars>
          <dgm:hierBranch val="init"/>
        </dgm:presLayoutVars>
      </dgm:prSet>
      <dgm:spPr/>
    </dgm:pt>
    <dgm:pt modelId="{0E987606-4EA3-4A3E-8953-5979B1FB9329}" type="pres">
      <dgm:prSet presAssocID="{032905A6-0C43-4FA8-BAC4-FC3C3BD399AB}" presName="rootComposite" presStyleCnt="0"/>
      <dgm:spPr/>
    </dgm:pt>
    <dgm:pt modelId="{3629D877-3ABC-4227-AFF2-131BED19B1EC}" type="pres">
      <dgm:prSet presAssocID="{032905A6-0C43-4FA8-BAC4-FC3C3BD399AB}" presName="rootText" presStyleLbl="node3" presStyleIdx="1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B85F87-3BE5-46EF-A09C-6AD09E2930E2}" type="pres">
      <dgm:prSet presAssocID="{032905A6-0C43-4FA8-BAC4-FC3C3BD399AB}" presName="rootConnector" presStyleLbl="node3" presStyleIdx="1" presStyleCnt="7"/>
      <dgm:spPr/>
      <dgm:t>
        <a:bodyPr/>
        <a:lstStyle/>
        <a:p>
          <a:endParaRPr lang="en-US"/>
        </a:p>
      </dgm:t>
    </dgm:pt>
    <dgm:pt modelId="{8EC18C64-3D93-4894-866F-107D25649518}" type="pres">
      <dgm:prSet presAssocID="{032905A6-0C43-4FA8-BAC4-FC3C3BD399AB}" presName="hierChild4" presStyleCnt="0"/>
      <dgm:spPr/>
    </dgm:pt>
    <dgm:pt modelId="{C820F6A4-0B8A-4B7D-9D33-D5768A38D93D}" type="pres">
      <dgm:prSet presAssocID="{032905A6-0C43-4FA8-BAC4-FC3C3BD399AB}" presName="hierChild5" presStyleCnt="0"/>
      <dgm:spPr/>
    </dgm:pt>
    <dgm:pt modelId="{D6972407-837D-4E14-98D4-64C3E214C297}" type="pres">
      <dgm:prSet presAssocID="{03228452-14F1-4CBD-924E-4E8DBF65D90E}" presName="hierChild5" presStyleCnt="0"/>
      <dgm:spPr/>
    </dgm:pt>
    <dgm:pt modelId="{98467B59-9192-4A83-BA5E-E5CDCC5F036A}" type="pres">
      <dgm:prSet presAssocID="{A8A7DE69-B002-4439-BB45-2A11CC0C3484}" presName="Name37" presStyleLbl="parChTrans1D2" presStyleIdx="2" presStyleCnt="7"/>
      <dgm:spPr/>
      <dgm:t>
        <a:bodyPr/>
        <a:lstStyle/>
        <a:p>
          <a:endParaRPr lang="en-US"/>
        </a:p>
      </dgm:t>
    </dgm:pt>
    <dgm:pt modelId="{BACEB0BE-A10E-4A9E-9C62-A4300E8D953E}" type="pres">
      <dgm:prSet presAssocID="{25A53035-D197-49E8-90DF-3508C9ADCF33}" presName="hierRoot2" presStyleCnt="0">
        <dgm:presLayoutVars>
          <dgm:hierBranch val="init"/>
        </dgm:presLayoutVars>
      </dgm:prSet>
      <dgm:spPr/>
    </dgm:pt>
    <dgm:pt modelId="{2F540436-FE23-46D7-B78B-88B8B4D949F7}" type="pres">
      <dgm:prSet presAssocID="{25A53035-D197-49E8-90DF-3508C9ADCF33}" presName="rootComposite" presStyleCnt="0"/>
      <dgm:spPr/>
    </dgm:pt>
    <dgm:pt modelId="{E3B91ED6-4C53-44F6-8D0D-C8A654A0DF6F}" type="pres">
      <dgm:prSet presAssocID="{25A53035-D197-49E8-90DF-3508C9ADCF33}" presName="rootText" presStyleLbl="node2" presStyleIdx="2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7F4EDC-4EB1-46FE-9A0F-4C0EA07EA1A5}" type="pres">
      <dgm:prSet presAssocID="{25A53035-D197-49E8-90DF-3508C9ADCF33}" presName="rootConnector" presStyleLbl="node2" presStyleIdx="2" presStyleCnt="7"/>
      <dgm:spPr/>
      <dgm:t>
        <a:bodyPr/>
        <a:lstStyle/>
        <a:p>
          <a:endParaRPr lang="en-US"/>
        </a:p>
      </dgm:t>
    </dgm:pt>
    <dgm:pt modelId="{12DB7B35-9197-4402-80C8-CC7D09B6493D}" type="pres">
      <dgm:prSet presAssocID="{25A53035-D197-49E8-90DF-3508C9ADCF33}" presName="hierChild4" presStyleCnt="0"/>
      <dgm:spPr/>
    </dgm:pt>
    <dgm:pt modelId="{A443F6CF-C1FF-48BC-BE06-812B74B7A327}" type="pres">
      <dgm:prSet presAssocID="{FF8B4C9C-C349-4053-B7C7-962B416F889A}" presName="Name37" presStyleLbl="parChTrans1D3" presStyleIdx="2" presStyleCnt="7"/>
      <dgm:spPr/>
      <dgm:t>
        <a:bodyPr/>
        <a:lstStyle/>
        <a:p>
          <a:endParaRPr lang="en-US"/>
        </a:p>
      </dgm:t>
    </dgm:pt>
    <dgm:pt modelId="{ABF1DDD9-358D-40E3-88BF-04D19E559C08}" type="pres">
      <dgm:prSet presAssocID="{8AE61C38-301A-49C0-837C-B0EDB7134C21}" presName="hierRoot2" presStyleCnt="0">
        <dgm:presLayoutVars>
          <dgm:hierBranch val="init"/>
        </dgm:presLayoutVars>
      </dgm:prSet>
      <dgm:spPr/>
    </dgm:pt>
    <dgm:pt modelId="{09C653F5-C973-42DC-8B65-B4BD069143C2}" type="pres">
      <dgm:prSet presAssocID="{8AE61C38-301A-49C0-837C-B0EDB7134C21}" presName="rootComposite" presStyleCnt="0"/>
      <dgm:spPr/>
    </dgm:pt>
    <dgm:pt modelId="{F0B0B8B3-7755-41EC-86EF-A8B907FF14BF}" type="pres">
      <dgm:prSet presAssocID="{8AE61C38-301A-49C0-837C-B0EDB7134C21}" presName="rootText" presStyleLbl="node3" presStyleIdx="2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BAA230-F052-428E-950E-27515CBA5326}" type="pres">
      <dgm:prSet presAssocID="{8AE61C38-301A-49C0-837C-B0EDB7134C21}" presName="rootConnector" presStyleLbl="node3" presStyleIdx="2" presStyleCnt="7"/>
      <dgm:spPr/>
      <dgm:t>
        <a:bodyPr/>
        <a:lstStyle/>
        <a:p>
          <a:endParaRPr lang="en-US"/>
        </a:p>
      </dgm:t>
    </dgm:pt>
    <dgm:pt modelId="{94CC4A9A-FE9C-42D5-9852-AD334B545DC8}" type="pres">
      <dgm:prSet presAssocID="{8AE61C38-301A-49C0-837C-B0EDB7134C21}" presName="hierChild4" presStyleCnt="0"/>
      <dgm:spPr/>
    </dgm:pt>
    <dgm:pt modelId="{7B3231DA-577C-41CC-B811-E4119EF1E6BE}" type="pres">
      <dgm:prSet presAssocID="{8AE61C38-301A-49C0-837C-B0EDB7134C21}" presName="hierChild5" presStyleCnt="0"/>
      <dgm:spPr/>
    </dgm:pt>
    <dgm:pt modelId="{8AC06576-FD85-4812-AEA7-E5F6D6007BED}" type="pres">
      <dgm:prSet presAssocID="{25A53035-D197-49E8-90DF-3508C9ADCF33}" presName="hierChild5" presStyleCnt="0"/>
      <dgm:spPr/>
    </dgm:pt>
    <dgm:pt modelId="{8DE13FB2-4286-4144-9882-AC6F42EFCCA3}" type="pres">
      <dgm:prSet presAssocID="{C0402312-95DD-48B8-9561-C49986774556}" presName="Name37" presStyleLbl="parChTrans1D2" presStyleIdx="3" presStyleCnt="7"/>
      <dgm:spPr/>
      <dgm:t>
        <a:bodyPr/>
        <a:lstStyle/>
        <a:p>
          <a:endParaRPr lang="en-US"/>
        </a:p>
      </dgm:t>
    </dgm:pt>
    <dgm:pt modelId="{A1E9A8C5-564A-4019-B1C6-EE6F0182AEBE}" type="pres">
      <dgm:prSet presAssocID="{4B156D05-D9A5-41BB-803B-87DF25C0D722}" presName="hierRoot2" presStyleCnt="0">
        <dgm:presLayoutVars>
          <dgm:hierBranch val="init"/>
        </dgm:presLayoutVars>
      </dgm:prSet>
      <dgm:spPr/>
    </dgm:pt>
    <dgm:pt modelId="{69DEEDE8-A9F9-42C3-A9B4-BDD4B9F58D84}" type="pres">
      <dgm:prSet presAssocID="{4B156D05-D9A5-41BB-803B-87DF25C0D722}" presName="rootComposite" presStyleCnt="0"/>
      <dgm:spPr/>
    </dgm:pt>
    <dgm:pt modelId="{1C10D839-4B47-43DE-9660-551F5D05883C}" type="pres">
      <dgm:prSet presAssocID="{4B156D05-D9A5-41BB-803B-87DF25C0D722}" presName="rootText" presStyleLbl="node2" presStyleIdx="3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7DC623-2A8A-45A7-8841-8DE1CBF854B9}" type="pres">
      <dgm:prSet presAssocID="{4B156D05-D9A5-41BB-803B-87DF25C0D722}" presName="rootConnector" presStyleLbl="node2" presStyleIdx="3" presStyleCnt="7"/>
      <dgm:spPr/>
      <dgm:t>
        <a:bodyPr/>
        <a:lstStyle/>
        <a:p>
          <a:endParaRPr lang="en-US"/>
        </a:p>
      </dgm:t>
    </dgm:pt>
    <dgm:pt modelId="{DA97B5FA-FD14-4562-9290-72D67B68E45C}" type="pres">
      <dgm:prSet presAssocID="{4B156D05-D9A5-41BB-803B-87DF25C0D722}" presName="hierChild4" presStyleCnt="0"/>
      <dgm:spPr/>
    </dgm:pt>
    <dgm:pt modelId="{BA9FC3E2-CA4D-4A6E-B843-30916BADD0E1}" type="pres">
      <dgm:prSet presAssocID="{C79420AD-6115-4BEA-9FC3-2B33FC0228E9}" presName="Name37" presStyleLbl="parChTrans1D3" presStyleIdx="3" presStyleCnt="7"/>
      <dgm:spPr/>
      <dgm:t>
        <a:bodyPr/>
        <a:lstStyle/>
        <a:p>
          <a:endParaRPr lang="en-US"/>
        </a:p>
      </dgm:t>
    </dgm:pt>
    <dgm:pt modelId="{BC2C8042-6F42-412F-A547-5E18B3F59DBA}" type="pres">
      <dgm:prSet presAssocID="{BB4ACDF2-1B4E-43E5-A052-791DDCCB3AA1}" presName="hierRoot2" presStyleCnt="0">
        <dgm:presLayoutVars>
          <dgm:hierBranch val="init"/>
        </dgm:presLayoutVars>
      </dgm:prSet>
      <dgm:spPr/>
    </dgm:pt>
    <dgm:pt modelId="{FC1139A2-68F0-49E6-8A32-301673EE27B0}" type="pres">
      <dgm:prSet presAssocID="{BB4ACDF2-1B4E-43E5-A052-791DDCCB3AA1}" presName="rootComposite" presStyleCnt="0"/>
      <dgm:spPr/>
    </dgm:pt>
    <dgm:pt modelId="{41AE69BF-DA9E-4324-B99C-20159EA2FFED}" type="pres">
      <dgm:prSet presAssocID="{BB4ACDF2-1B4E-43E5-A052-791DDCCB3AA1}" presName="rootText" presStyleLbl="node3" presStyleIdx="3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81384B-BB9E-4415-96D8-0F04BF107ABB}" type="pres">
      <dgm:prSet presAssocID="{BB4ACDF2-1B4E-43E5-A052-791DDCCB3AA1}" presName="rootConnector" presStyleLbl="node3" presStyleIdx="3" presStyleCnt="7"/>
      <dgm:spPr/>
      <dgm:t>
        <a:bodyPr/>
        <a:lstStyle/>
        <a:p>
          <a:endParaRPr lang="en-US"/>
        </a:p>
      </dgm:t>
    </dgm:pt>
    <dgm:pt modelId="{449A86D9-BF46-4298-8673-FB09F84F15FE}" type="pres">
      <dgm:prSet presAssocID="{BB4ACDF2-1B4E-43E5-A052-791DDCCB3AA1}" presName="hierChild4" presStyleCnt="0"/>
      <dgm:spPr/>
    </dgm:pt>
    <dgm:pt modelId="{8758313C-321E-45B2-B2B5-AA11ED1F90A2}" type="pres">
      <dgm:prSet presAssocID="{BB4ACDF2-1B4E-43E5-A052-791DDCCB3AA1}" presName="hierChild5" presStyleCnt="0"/>
      <dgm:spPr/>
    </dgm:pt>
    <dgm:pt modelId="{C17C5F0A-C02F-490A-B7FD-C8F6084EF6B8}" type="pres">
      <dgm:prSet presAssocID="{4B156D05-D9A5-41BB-803B-87DF25C0D722}" presName="hierChild5" presStyleCnt="0"/>
      <dgm:spPr/>
    </dgm:pt>
    <dgm:pt modelId="{82968176-7D8A-4B4D-821C-481CCD4A824A}" type="pres">
      <dgm:prSet presAssocID="{02F8C6D4-4162-477A-800D-87417404CE5A}" presName="Name37" presStyleLbl="parChTrans1D2" presStyleIdx="4" presStyleCnt="7"/>
      <dgm:spPr/>
      <dgm:t>
        <a:bodyPr/>
        <a:lstStyle/>
        <a:p>
          <a:endParaRPr lang="en-US"/>
        </a:p>
      </dgm:t>
    </dgm:pt>
    <dgm:pt modelId="{16B41462-DF81-47D0-8787-F1A057989D7C}" type="pres">
      <dgm:prSet presAssocID="{1D078F91-6873-4597-B370-412D08D9A650}" presName="hierRoot2" presStyleCnt="0">
        <dgm:presLayoutVars>
          <dgm:hierBranch val="init"/>
        </dgm:presLayoutVars>
      </dgm:prSet>
      <dgm:spPr/>
    </dgm:pt>
    <dgm:pt modelId="{7759CD5F-C2C5-4E23-BA30-0C2FA0F60D15}" type="pres">
      <dgm:prSet presAssocID="{1D078F91-6873-4597-B370-412D08D9A650}" presName="rootComposite" presStyleCnt="0"/>
      <dgm:spPr/>
    </dgm:pt>
    <dgm:pt modelId="{8CD0CAAB-FF57-418A-A0C1-370BC2A3EDEA}" type="pres">
      <dgm:prSet presAssocID="{1D078F91-6873-4597-B370-412D08D9A650}" presName="rootText" presStyleLbl="node2" presStyleIdx="4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11389-44A0-40AD-99B6-DA0FE22489DC}" type="pres">
      <dgm:prSet presAssocID="{1D078F91-6873-4597-B370-412D08D9A650}" presName="rootConnector" presStyleLbl="node2" presStyleIdx="4" presStyleCnt="7"/>
      <dgm:spPr/>
      <dgm:t>
        <a:bodyPr/>
        <a:lstStyle/>
        <a:p>
          <a:endParaRPr lang="en-US"/>
        </a:p>
      </dgm:t>
    </dgm:pt>
    <dgm:pt modelId="{B1671323-7C01-4DCA-896A-D26D2856F892}" type="pres">
      <dgm:prSet presAssocID="{1D078F91-6873-4597-B370-412D08D9A650}" presName="hierChild4" presStyleCnt="0"/>
      <dgm:spPr/>
    </dgm:pt>
    <dgm:pt modelId="{62C07FE0-F584-40E8-8B7B-2D5AE53163DB}" type="pres">
      <dgm:prSet presAssocID="{142468FB-9A93-44E5-B0D9-EB4CAC6C2F0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99123F9-0DD7-4998-88E1-DA97253236DD}" type="pres">
      <dgm:prSet presAssocID="{4A34F79A-7D3A-443C-9E8B-6B1AC78F252D}" presName="hierRoot2" presStyleCnt="0">
        <dgm:presLayoutVars>
          <dgm:hierBranch val="init"/>
        </dgm:presLayoutVars>
      </dgm:prSet>
      <dgm:spPr/>
    </dgm:pt>
    <dgm:pt modelId="{387E0D76-659B-49D3-8079-E68F6C31B8B8}" type="pres">
      <dgm:prSet presAssocID="{4A34F79A-7D3A-443C-9E8B-6B1AC78F252D}" presName="rootComposite" presStyleCnt="0"/>
      <dgm:spPr/>
    </dgm:pt>
    <dgm:pt modelId="{37ACCCAB-4F9A-4F54-8985-605F3C4471EC}" type="pres">
      <dgm:prSet presAssocID="{4A34F79A-7D3A-443C-9E8B-6B1AC78F252D}" presName="rootText" presStyleLbl="node3" presStyleIdx="4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D1515E-222D-4B80-9258-04758CC3B9F4}" type="pres">
      <dgm:prSet presAssocID="{4A34F79A-7D3A-443C-9E8B-6B1AC78F252D}" presName="rootConnector" presStyleLbl="node3" presStyleIdx="4" presStyleCnt="7"/>
      <dgm:spPr/>
      <dgm:t>
        <a:bodyPr/>
        <a:lstStyle/>
        <a:p>
          <a:endParaRPr lang="en-US"/>
        </a:p>
      </dgm:t>
    </dgm:pt>
    <dgm:pt modelId="{C53DD77B-202F-4651-99D8-E97D544B976D}" type="pres">
      <dgm:prSet presAssocID="{4A34F79A-7D3A-443C-9E8B-6B1AC78F252D}" presName="hierChild4" presStyleCnt="0"/>
      <dgm:spPr/>
    </dgm:pt>
    <dgm:pt modelId="{C78B393E-519D-4915-B7C2-F4832B346783}" type="pres">
      <dgm:prSet presAssocID="{4A34F79A-7D3A-443C-9E8B-6B1AC78F252D}" presName="hierChild5" presStyleCnt="0"/>
      <dgm:spPr/>
    </dgm:pt>
    <dgm:pt modelId="{1C44FF3E-4DDF-4C6C-A0A7-33021022C01B}" type="pres">
      <dgm:prSet presAssocID="{1D078F91-6873-4597-B370-412D08D9A650}" presName="hierChild5" presStyleCnt="0"/>
      <dgm:spPr/>
    </dgm:pt>
    <dgm:pt modelId="{D9884174-DFFE-4C5D-A1A2-2673D83E8A95}" type="pres">
      <dgm:prSet presAssocID="{CB691CB4-8A1D-4D47-B0F0-1DBAF4B83401}" presName="Name37" presStyleLbl="parChTrans1D2" presStyleIdx="5" presStyleCnt="7"/>
      <dgm:spPr/>
      <dgm:t>
        <a:bodyPr/>
        <a:lstStyle/>
        <a:p>
          <a:endParaRPr lang="en-US"/>
        </a:p>
      </dgm:t>
    </dgm:pt>
    <dgm:pt modelId="{285ECCB8-515C-423C-8748-52DE73A4EC65}" type="pres">
      <dgm:prSet presAssocID="{AC17ED33-64E5-486A-82B1-A4F0D14A3C59}" presName="hierRoot2" presStyleCnt="0">
        <dgm:presLayoutVars>
          <dgm:hierBranch val="init"/>
        </dgm:presLayoutVars>
      </dgm:prSet>
      <dgm:spPr/>
    </dgm:pt>
    <dgm:pt modelId="{D9C240D2-860D-4302-9FD2-4C1FC87EC91C}" type="pres">
      <dgm:prSet presAssocID="{AC17ED33-64E5-486A-82B1-A4F0D14A3C59}" presName="rootComposite" presStyleCnt="0"/>
      <dgm:spPr/>
    </dgm:pt>
    <dgm:pt modelId="{D53BB870-C838-4B19-9864-A06CE7E0E20B}" type="pres">
      <dgm:prSet presAssocID="{AC17ED33-64E5-486A-82B1-A4F0D14A3C59}" presName="rootText" presStyleLbl="node2" presStyleIdx="5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C4BF0B-1D47-4388-B4D3-C66921AF66B9}" type="pres">
      <dgm:prSet presAssocID="{AC17ED33-64E5-486A-82B1-A4F0D14A3C59}" presName="rootConnector" presStyleLbl="node2" presStyleIdx="5" presStyleCnt="7"/>
      <dgm:spPr/>
      <dgm:t>
        <a:bodyPr/>
        <a:lstStyle/>
        <a:p>
          <a:endParaRPr lang="en-US"/>
        </a:p>
      </dgm:t>
    </dgm:pt>
    <dgm:pt modelId="{46D2156D-7DFB-4953-B109-1DC71FD7F763}" type="pres">
      <dgm:prSet presAssocID="{AC17ED33-64E5-486A-82B1-A4F0D14A3C59}" presName="hierChild4" presStyleCnt="0"/>
      <dgm:spPr/>
    </dgm:pt>
    <dgm:pt modelId="{09625EAD-159F-4846-9413-F8188C09FFB9}" type="pres">
      <dgm:prSet presAssocID="{B3597B19-3688-4846-A9CA-5D8ECA64AFCA}" presName="Name37" presStyleLbl="parChTrans1D3" presStyleIdx="5" presStyleCnt="7"/>
      <dgm:spPr/>
      <dgm:t>
        <a:bodyPr/>
        <a:lstStyle/>
        <a:p>
          <a:endParaRPr lang="en-US"/>
        </a:p>
      </dgm:t>
    </dgm:pt>
    <dgm:pt modelId="{9439DBC1-39C8-4BE2-9249-861754F88A9F}" type="pres">
      <dgm:prSet presAssocID="{7B8BF20F-158F-41FB-9BB1-0D53C9E2C2F3}" presName="hierRoot2" presStyleCnt="0">
        <dgm:presLayoutVars>
          <dgm:hierBranch val="init"/>
        </dgm:presLayoutVars>
      </dgm:prSet>
      <dgm:spPr/>
    </dgm:pt>
    <dgm:pt modelId="{7CA32EAE-41BC-4D2F-A18E-0B2231EC8F3B}" type="pres">
      <dgm:prSet presAssocID="{7B8BF20F-158F-41FB-9BB1-0D53C9E2C2F3}" presName="rootComposite" presStyleCnt="0"/>
      <dgm:spPr/>
    </dgm:pt>
    <dgm:pt modelId="{6416D286-0DDB-41E0-90D0-DC914FF0C7A2}" type="pres">
      <dgm:prSet presAssocID="{7B8BF20F-158F-41FB-9BB1-0D53C9E2C2F3}" presName="rootText" presStyleLbl="node3" presStyleIdx="5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4CC4E9-CAEA-4EA7-86CD-77AF7C0360EF}" type="pres">
      <dgm:prSet presAssocID="{7B8BF20F-158F-41FB-9BB1-0D53C9E2C2F3}" presName="rootConnector" presStyleLbl="node3" presStyleIdx="5" presStyleCnt="7"/>
      <dgm:spPr/>
      <dgm:t>
        <a:bodyPr/>
        <a:lstStyle/>
        <a:p>
          <a:endParaRPr lang="en-US"/>
        </a:p>
      </dgm:t>
    </dgm:pt>
    <dgm:pt modelId="{21C011A7-B3DB-4AEB-B416-6B62B41358F3}" type="pres">
      <dgm:prSet presAssocID="{7B8BF20F-158F-41FB-9BB1-0D53C9E2C2F3}" presName="hierChild4" presStyleCnt="0"/>
      <dgm:spPr/>
    </dgm:pt>
    <dgm:pt modelId="{9BD33CC7-BE58-401A-842C-485294B84C92}" type="pres">
      <dgm:prSet presAssocID="{7B8BF20F-158F-41FB-9BB1-0D53C9E2C2F3}" presName="hierChild5" presStyleCnt="0"/>
      <dgm:spPr/>
    </dgm:pt>
    <dgm:pt modelId="{83624444-FD03-494F-B46D-EC1469A77F94}" type="pres">
      <dgm:prSet presAssocID="{AC17ED33-64E5-486A-82B1-A4F0D14A3C59}" presName="hierChild5" presStyleCnt="0"/>
      <dgm:spPr/>
    </dgm:pt>
    <dgm:pt modelId="{2680A83F-D208-41A3-9A1F-773E80FF49B6}" type="pres">
      <dgm:prSet presAssocID="{6831BB03-3EAE-4802-9C8C-F7436974889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A501C07B-8273-4A74-8F84-B1C2DD262A99}" type="pres">
      <dgm:prSet presAssocID="{1B6D03C1-040B-4070-BC4C-6DBECE119ECF}" presName="hierRoot2" presStyleCnt="0">
        <dgm:presLayoutVars>
          <dgm:hierBranch val="init"/>
        </dgm:presLayoutVars>
      </dgm:prSet>
      <dgm:spPr/>
    </dgm:pt>
    <dgm:pt modelId="{B3604EC7-178C-4CDE-9D6E-C18AF64F044F}" type="pres">
      <dgm:prSet presAssocID="{1B6D03C1-040B-4070-BC4C-6DBECE119ECF}" presName="rootComposite" presStyleCnt="0"/>
      <dgm:spPr/>
    </dgm:pt>
    <dgm:pt modelId="{7C451D0F-14C7-4578-9FA0-A5C1D672F30F}" type="pres">
      <dgm:prSet presAssocID="{1B6D03C1-040B-4070-BC4C-6DBECE119ECF}" presName="rootText" presStyleLbl="node2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B7532B2-8EDE-4661-AF7C-EBAF26BD75A9}" type="pres">
      <dgm:prSet presAssocID="{1B6D03C1-040B-4070-BC4C-6DBECE119ECF}" presName="rootConnector" presStyleLbl="node2" presStyleIdx="6" presStyleCnt="7"/>
      <dgm:spPr/>
      <dgm:t>
        <a:bodyPr/>
        <a:lstStyle/>
        <a:p>
          <a:endParaRPr lang="en-US"/>
        </a:p>
      </dgm:t>
    </dgm:pt>
    <dgm:pt modelId="{BB912BF2-D7C3-4330-A691-3645135ABE0E}" type="pres">
      <dgm:prSet presAssocID="{1B6D03C1-040B-4070-BC4C-6DBECE119ECF}" presName="hierChild4" presStyleCnt="0"/>
      <dgm:spPr/>
    </dgm:pt>
    <dgm:pt modelId="{5DF49204-D361-45B4-AB92-100844F0DB88}" type="pres">
      <dgm:prSet presAssocID="{E7EBC877-D641-4735-B23E-0919122414CC}" presName="Name37" presStyleLbl="parChTrans1D3" presStyleIdx="6" presStyleCnt="7"/>
      <dgm:spPr/>
      <dgm:t>
        <a:bodyPr/>
        <a:lstStyle/>
        <a:p>
          <a:endParaRPr lang="en-US"/>
        </a:p>
      </dgm:t>
    </dgm:pt>
    <dgm:pt modelId="{97F31DB2-5738-4D0B-A3F7-22920E9375DE}" type="pres">
      <dgm:prSet presAssocID="{258D1A09-053B-45B8-ACFD-EF9BE0FFE39B}" presName="hierRoot2" presStyleCnt="0">
        <dgm:presLayoutVars>
          <dgm:hierBranch val="init"/>
        </dgm:presLayoutVars>
      </dgm:prSet>
      <dgm:spPr/>
    </dgm:pt>
    <dgm:pt modelId="{8ADBF650-97CB-43C4-94DF-A5A557968470}" type="pres">
      <dgm:prSet presAssocID="{258D1A09-053B-45B8-ACFD-EF9BE0FFE39B}" presName="rootComposite" presStyleCnt="0"/>
      <dgm:spPr/>
    </dgm:pt>
    <dgm:pt modelId="{75B00907-BF5F-4C46-9E59-73A1E323A42B}" type="pres">
      <dgm:prSet presAssocID="{258D1A09-053B-45B8-ACFD-EF9BE0FFE39B}" presName="rootText" presStyleLbl="node3" presStyleIdx="6" presStyleCnt="7" custScaleY="1538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710D61-DF80-4906-A06D-5B7DD064313C}" type="pres">
      <dgm:prSet presAssocID="{258D1A09-053B-45B8-ACFD-EF9BE0FFE39B}" presName="rootConnector" presStyleLbl="node3" presStyleIdx="6" presStyleCnt="7"/>
      <dgm:spPr/>
      <dgm:t>
        <a:bodyPr/>
        <a:lstStyle/>
        <a:p>
          <a:endParaRPr lang="en-US"/>
        </a:p>
      </dgm:t>
    </dgm:pt>
    <dgm:pt modelId="{381BF415-78DD-4F3C-BE14-AA58868C895B}" type="pres">
      <dgm:prSet presAssocID="{258D1A09-053B-45B8-ACFD-EF9BE0FFE39B}" presName="hierChild4" presStyleCnt="0"/>
      <dgm:spPr/>
    </dgm:pt>
    <dgm:pt modelId="{C5FF8587-2FCD-47C3-BA5E-D51E9AB8ABB1}" type="pres">
      <dgm:prSet presAssocID="{258D1A09-053B-45B8-ACFD-EF9BE0FFE39B}" presName="hierChild5" presStyleCnt="0"/>
      <dgm:spPr/>
    </dgm:pt>
    <dgm:pt modelId="{0F076215-53A4-4CFB-985E-639F10821E34}" type="pres">
      <dgm:prSet presAssocID="{1B6D03C1-040B-4070-BC4C-6DBECE119ECF}" presName="hierChild5" presStyleCnt="0"/>
      <dgm:spPr/>
    </dgm:pt>
    <dgm:pt modelId="{B217922D-1048-4A31-B2D6-8C020DAD214C}" type="pres">
      <dgm:prSet presAssocID="{3CF2468D-67F3-4625-A310-E594ABF72D7B}" presName="hierChild3" presStyleCnt="0"/>
      <dgm:spPr/>
    </dgm:pt>
  </dgm:ptLst>
  <dgm:cxnLst>
    <dgm:cxn modelId="{26053B14-2A3C-4B44-B15E-69DC3267C4E0}" type="presOf" srcId="{25A53035-D197-49E8-90DF-3508C9ADCF33}" destId="{127F4EDC-4EB1-46FE-9A0F-4C0EA07EA1A5}" srcOrd="1" destOrd="0" presId="urn:microsoft.com/office/officeart/2005/8/layout/orgChart1"/>
    <dgm:cxn modelId="{4F607BDB-6DAC-A449-813D-53257FA0CFA9}" type="presOf" srcId="{67221196-51BC-4E62-A775-1CBAAA1929E9}" destId="{C8E3A5FF-AD90-4CE2-9EF6-9462E83E05E9}" srcOrd="0" destOrd="0" presId="urn:microsoft.com/office/officeart/2005/8/layout/orgChart1"/>
    <dgm:cxn modelId="{BD8E64DD-FDB0-774C-B508-0C89690371A6}" type="presOf" srcId="{142468FB-9A93-44E5-B0D9-EB4CAC6C2F0F}" destId="{62C07FE0-F584-40E8-8B7B-2D5AE53163DB}" srcOrd="0" destOrd="0" presId="urn:microsoft.com/office/officeart/2005/8/layout/orgChart1"/>
    <dgm:cxn modelId="{0F94423B-A484-544C-939B-AF62D44AD440}" type="presOf" srcId="{A8A7DE69-B002-4439-BB45-2A11CC0C3484}" destId="{98467B59-9192-4A83-BA5E-E5CDCC5F036A}" srcOrd="0" destOrd="0" presId="urn:microsoft.com/office/officeart/2005/8/layout/orgChart1"/>
    <dgm:cxn modelId="{D5F8E9EB-721B-4744-8A46-0CB4D8E0807B}" type="presOf" srcId="{455FE05F-738C-4E7D-98ED-E6F3513DC40C}" destId="{6E9D49C1-3B95-4A6D-A446-91D1BACE3A05}" srcOrd="0" destOrd="0" presId="urn:microsoft.com/office/officeart/2005/8/layout/orgChart1"/>
    <dgm:cxn modelId="{A57DBE59-5300-4214-82C1-BE70E46016DB}" srcId="{2B3C96F4-19F1-474F-BCD3-72AA403EAC1D}" destId="{3CF2468D-67F3-4625-A310-E594ABF72D7B}" srcOrd="0" destOrd="0" parTransId="{334FC0BF-4584-4F11-9D8B-E5E65E197205}" sibTransId="{C263714F-B3D6-4DC4-9AA4-1D79D229420C}"/>
    <dgm:cxn modelId="{B7B91219-579E-9248-9919-996BB1E3CFA6}" type="presOf" srcId="{258D1A09-053B-45B8-ACFD-EF9BE0FFE39B}" destId="{03710D61-DF80-4906-A06D-5B7DD064313C}" srcOrd="1" destOrd="0" presId="urn:microsoft.com/office/officeart/2005/8/layout/orgChart1"/>
    <dgm:cxn modelId="{2441FDAD-E4A5-4E31-A6A5-A3C0995910E0}" srcId="{3CF2468D-67F3-4625-A310-E594ABF72D7B}" destId="{03228452-14F1-4CBD-924E-4E8DBF65D90E}" srcOrd="1" destOrd="0" parTransId="{1A735065-F268-4DFD-9EEE-4EBF8BC10A05}" sibTransId="{FDBED8E5-AD58-4BC1-9D71-71DD21DA853E}"/>
    <dgm:cxn modelId="{08A3EB24-98AC-4671-8A53-AF1401B7120C}" srcId="{3CF2468D-67F3-4625-A310-E594ABF72D7B}" destId="{AC17ED33-64E5-486A-82B1-A4F0D14A3C59}" srcOrd="5" destOrd="0" parTransId="{CB691CB4-8A1D-4D47-B0F0-1DBAF4B83401}" sibTransId="{E9E40813-8D50-4566-A7A2-6DAF464F2F99}"/>
    <dgm:cxn modelId="{36E5958B-14B2-D445-827C-FAB2177645FF}" type="presOf" srcId="{3CF2468D-67F3-4625-A310-E594ABF72D7B}" destId="{B8AB55F2-B95A-4425-BA98-642E6893E841}" srcOrd="1" destOrd="0" presId="urn:microsoft.com/office/officeart/2005/8/layout/orgChart1"/>
    <dgm:cxn modelId="{D2272DF1-B0A7-4742-8362-A6933A2999A6}" type="presOf" srcId="{032905A6-0C43-4FA8-BAC4-FC3C3BD399AB}" destId="{3629D877-3ABC-4227-AFF2-131BED19B1EC}" srcOrd="0" destOrd="0" presId="urn:microsoft.com/office/officeart/2005/8/layout/orgChart1"/>
    <dgm:cxn modelId="{ABD19648-9E19-684F-972A-573D518B64C6}" type="presOf" srcId="{1B6D03C1-040B-4070-BC4C-6DBECE119ECF}" destId="{FB7532B2-8EDE-4661-AF7C-EBAF26BD75A9}" srcOrd="1" destOrd="0" presId="urn:microsoft.com/office/officeart/2005/8/layout/orgChart1"/>
    <dgm:cxn modelId="{21415F9F-DD0E-2E45-B740-B42D27C6D75B}" type="presOf" srcId="{AC17ED33-64E5-486A-82B1-A4F0D14A3C59}" destId="{34C4BF0B-1D47-4388-B4D3-C66921AF66B9}" srcOrd="1" destOrd="0" presId="urn:microsoft.com/office/officeart/2005/8/layout/orgChart1"/>
    <dgm:cxn modelId="{5CECF1EB-3CBD-0F40-B34C-9507440C8700}" type="presOf" srcId="{E7EBC877-D641-4735-B23E-0919122414CC}" destId="{5DF49204-D361-45B4-AB92-100844F0DB88}" srcOrd="0" destOrd="0" presId="urn:microsoft.com/office/officeart/2005/8/layout/orgChart1"/>
    <dgm:cxn modelId="{1F705CD5-253F-0047-BDD7-BAC9E342DEA8}" type="presOf" srcId="{B3597B19-3688-4846-A9CA-5D8ECA64AFCA}" destId="{09625EAD-159F-4846-9413-F8188C09FFB9}" srcOrd="0" destOrd="0" presId="urn:microsoft.com/office/officeart/2005/8/layout/orgChart1"/>
    <dgm:cxn modelId="{CAA673AE-754D-F046-9C5A-A2C37A240EA9}" type="presOf" srcId="{4B156D05-D9A5-41BB-803B-87DF25C0D722}" destId="{1C10D839-4B47-43DE-9660-551F5D05883C}" srcOrd="0" destOrd="0" presId="urn:microsoft.com/office/officeart/2005/8/layout/orgChart1"/>
    <dgm:cxn modelId="{B4E45776-86AC-6448-B6F1-0E9D795DEDCF}" type="presOf" srcId="{C0402312-95DD-48B8-9561-C49986774556}" destId="{8DE13FB2-4286-4144-9882-AC6F42EFCCA3}" srcOrd="0" destOrd="0" presId="urn:microsoft.com/office/officeart/2005/8/layout/orgChart1"/>
    <dgm:cxn modelId="{692AB553-4FE1-4B28-8448-0B98515B0514}" srcId="{3CF2468D-67F3-4625-A310-E594ABF72D7B}" destId="{1D078F91-6873-4597-B370-412D08D9A650}" srcOrd="4" destOrd="0" parTransId="{02F8C6D4-4162-477A-800D-87417404CE5A}" sibTransId="{26E7CF20-83F1-4BFF-A052-FA8DD1A10C49}"/>
    <dgm:cxn modelId="{E714FF90-271B-CA44-9144-6B3DBD19B2B4}" type="presOf" srcId="{BB4ACDF2-1B4E-43E5-A052-791DDCCB3AA1}" destId="{1281384B-BB9E-4415-96D8-0F04BF107ABB}" srcOrd="1" destOrd="0" presId="urn:microsoft.com/office/officeart/2005/8/layout/orgChart1"/>
    <dgm:cxn modelId="{BD9B2DC5-492C-F34B-9396-41AD7CAD6DD6}" type="presOf" srcId="{1A735065-F268-4DFD-9EEE-4EBF8BC10A05}" destId="{EEB6F619-D748-4DDB-B535-F2C1EE028EE3}" srcOrd="0" destOrd="0" presId="urn:microsoft.com/office/officeart/2005/8/layout/orgChart1"/>
    <dgm:cxn modelId="{42985EF3-B6A8-634D-B971-C625B29CD298}" type="presOf" srcId="{258D1A09-053B-45B8-ACFD-EF9BE0FFE39B}" destId="{75B00907-BF5F-4C46-9E59-73A1E323A42B}" srcOrd="0" destOrd="0" presId="urn:microsoft.com/office/officeart/2005/8/layout/orgChart1"/>
    <dgm:cxn modelId="{169CE541-F3FE-D742-8C87-ABBB86B8B754}" type="presOf" srcId="{032905A6-0C43-4FA8-BAC4-FC3C3BD399AB}" destId="{36B85F87-3BE5-46EF-A09C-6AD09E2930E2}" srcOrd="1" destOrd="0" presId="urn:microsoft.com/office/officeart/2005/8/layout/orgChart1"/>
    <dgm:cxn modelId="{AD94BEFB-4A2E-4B4A-8A42-D5B82F771E28}" type="presOf" srcId="{7B8BF20F-158F-41FB-9BB1-0D53C9E2C2F3}" destId="{6416D286-0DDB-41E0-90D0-DC914FF0C7A2}" srcOrd="0" destOrd="0" presId="urn:microsoft.com/office/officeart/2005/8/layout/orgChart1"/>
    <dgm:cxn modelId="{442CB2BC-0213-B945-93D3-B1DBC399E59A}" type="presOf" srcId="{1D078F91-6873-4597-B370-412D08D9A650}" destId="{94511389-44A0-40AD-99B6-DA0FE22489DC}" srcOrd="1" destOrd="0" presId="urn:microsoft.com/office/officeart/2005/8/layout/orgChart1"/>
    <dgm:cxn modelId="{E373590D-8A55-E842-9740-5A8CD67A2AE5}" type="presOf" srcId="{AC17ED33-64E5-486A-82B1-A4F0D14A3C59}" destId="{D53BB870-C838-4B19-9864-A06CE7E0E20B}" srcOrd="0" destOrd="0" presId="urn:microsoft.com/office/officeart/2005/8/layout/orgChart1"/>
    <dgm:cxn modelId="{A5D4B451-DB3F-3F4D-A86E-71DEECFD9F18}" type="presOf" srcId="{4A34F79A-7D3A-443C-9E8B-6B1AC78F252D}" destId="{D7D1515E-222D-4B80-9258-04758CC3B9F4}" srcOrd="1" destOrd="0" presId="urn:microsoft.com/office/officeart/2005/8/layout/orgChart1"/>
    <dgm:cxn modelId="{0A277F96-03B2-CC44-B46F-3CFC0E6EB7CA}" type="presOf" srcId="{25A53035-D197-49E8-90DF-3508C9ADCF33}" destId="{E3B91ED6-4C53-44F6-8D0D-C8A654A0DF6F}" srcOrd="0" destOrd="0" presId="urn:microsoft.com/office/officeart/2005/8/layout/orgChart1"/>
    <dgm:cxn modelId="{04449225-4028-F043-8491-328316349F84}" type="presOf" srcId="{2B3C96F4-19F1-474F-BCD3-72AA403EAC1D}" destId="{821B130E-17DC-4B48-9884-1A0CE6BDAB18}" srcOrd="0" destOrd="0" presId="urn:microsoft.com/office/officeart/2005/8/layout/orgChart1"/>
    <dgm:cxn modelId="{AB15A7FC-5C4D-43E8-B74E-1AE68017DF4E}" srcId="{1D078F91-6873-4597-B370-412D08D9A650}" destId="{4A34F79A-7D3A-443C-9E8B-6B1AC78F252D}" srcOrd="0" destOrd="0" parTransId="{142468FB-9A93-44E5-B0D9-EB4CAC6C2F0F}" sibTransId="{5A63FA19-05FA-40D2-B63D-624517B62E03}"/>
    <dgm:cxn modelId="{F52F6F26-E7CE-4615-B0BF-2D9752CF35CD}" srcId="{3CF2468D-67F3-4625-A310-E594ABF72D7B}" destId="{2140382C-C993-4923-9D5F-08A7541B02AA}" srcOrd="0" destOrd="0" parTransId="{455FE05F-738C-4E7D-98ED-E6F3513DC40C}" sibTransId="{6CE8B8FB-8F69-4B27-A6A7-FFBDA973E8B4}"/>
    <dgm:cxn modelId="{8A1C87A6-D1C1-46ED-BF69-3E2E679D4076}" srcId="{3CF2468D-67F3-4625-A310-E594ABF72D7B}" destId="{25A53035-D197-49E8-90DF-3508C9ADCF33}" srcOrd="2" destOrd="0" parTransId="{A8A7DE69-B002-4439-BB45-2A11CC0C3484}" sibTransId="{A14FE29C-962D-4C3A-AC25-05A8D99339F4}"/>
    <dgm:cxn modelId="{073254CC-E906-1444-B015-355467E28C88}" type="presOf" srcId="{C6A418BA-4E8D-4D70-B221-E596B1D470CE}" destId="{3BB19546-8850-4BF7-B1EE-70C2731A704F}" srcOrd="0" destOrd="0" presId="urn:microsoft.com/office/officeart/2005/8/layout/orgChart1"/>
    <dgm:cxn modelId="{B07287EF-1C79-4641-BEB3-3200CB06F0F6}" type="presOf" srcId="{CB691CB4-8A1D-4D47-B0F0-1DBAF4B83401}" destId="{D9884174-DFFE-4C5D-A1A2-2673D83E8A95}" srcOrd="0" destOrd="0" presId="urn:microsoft.com/office/officeart/2005/8/layout/orgChart1"/>
    <dgm:cxn modelId="{AD7414B3-8C10-334D-B2A7-EF455554C7DA}" type="presOf" srcId="{1D078F91-6873-4597-B370-412D08D9A650}" destId="{8CD0CAAB-FF57-418A-A0C1-370BC2A3EDEA}" srcOrd="0" destOrd="0" presId="urn:microsoft.com/office/officeart/2005/8/layout/orgChart1"/>
    <dgm:cxn modelId="{08847110-5BF5-446E-AC14-2A0161808E49}" srcId="{AC17ED33-64E5-486A-82B1-A4F0D14A3C59}" destId="{7B8BF20F-158F-41FB-9BB1-0D53C9E2C2F3}" srcOrd="0" destOrd="0" parTransId="{B3597B19-3688-4846-A9CA-5D8ECA64AFCA}" sibTransId="{3D081C33-0B24-404D-BF5A-11068718E2C1}"/>
    <dgm:cxn modelId="{CF1779BB-B7AB-D441-8BDA-BADB3C27CD28}" type="presOf" srcId="{2140382C-C993-4923-9D5F-08A7541B02AA}" destId="{A203A983-97D3-4C67-B295-38E1B61A1429}" srcOrd="0" destOrd="0" presId="urn:microsoft.com/office/officeart/2005/8/layout/orgChart1"/>
    <dgm:cxn modelId="{293D0D85-525B-48AD-A69E-E7374DBF852F}" srcId="{25A53035-D197-49E8-90DF-3508C9ADCF33}" destId="{8AE61C38-301A-49C0-837C-B0EDB7134C21}" srcOrd="0" destOrd="0" parTransId="{FF8B4C9C-C349-4053-B7C7-962B416F889A}" sibTransId="{199312AA-4B07-446F-A86D-7FDABA71A222}"/>
    <dgm:cxn modelId="{0E2FFCA4-733E-D94D-8A09-A5D12C1C6FC5}" type="presOf" srcId="{8AE61C38-301A-49C0-837C-B0EDB7134C21}" destId="{D2BAA230-F052-428E-950E-27515CBA5326}" srcOrd="1" destOrd="0" presId="urn:microsoft.com/office/officeart/2005/8/layout/orgChart1"/>
    <dgm:cxn modelId="{183F9EDD-AAF3-3D48-B7E8-94D0F7624A95}" type="presOf" srcId="{FF8B4C9C-C349-4053-B7C7-962B416F889A}" destId="{A443F6CF-C1FF-48BC-BE06-812B74B7A327}" srcOrd="0" destOrd="0" presId="urn:microsoft.com/office/officeart/2005/8/layout/orgChart1"/>
    <dgm:cxn modelId="{AD231008-4A32-A94A-828A-52738C04F41B}" type="presOf" srcId="{8AE61C38-301A-49C0-837C-B0EDB7134C21}" destId="{F0B0B8B3-7755-41EC-86EF-A8B907FF14BF}" srcOrd="0" destOrd="0" presId="urn:microsoft.com/office/officeart/2005/8/layout/orgChart1"/>
    <dgm:cxn modelId="{98B40929-D124-E94C-B4D0-F9F08AF19F6E}" type="presOf" srcId="{C79420AD-6115-4BEA-9FC3-2B33FC0228E9}" destId="{BA9FC3E2-CA4D-4A6E-B843-30916BADD0E1}" srcOrd="0" destOrd="0" presId="urn:microsoft.com/office/officeart/2005/8/layout/orgChart1"/>
    <dgm:cxn modelId="{EAC8EE1E-587A-4124-A911-9E2F0FAC8A8D}" srcId="{4B156D05-D9A5-41BB-803B-87DF25C0D722}" destId="{BB4ACDF2-1B4E-43E5-A052-791DDCCB3AA1}" srcOrd="0" destOrd="0" parTransId="{C79420AD-6115-4BEA-9FC3-2B33FC0228E9}" sibTransId="{88A4CFC6-2C96-4657-B108-F341EDBA6E95}"/>
    <dgm:cxn modelId="{5050E09C-F85B-6A4D-8ACA-A3B352ADD64F}" type="presOf" srcId="{7B8BF20F-158F-41FB-9BB1-0D53C9E2C2F3}" destId="{414CC4E9-CAEA-4EA7-86CD-77AF7C0360EF}" srcOrd="1" destOrd="0" presId="urn:microsoft.com/office/officeart/2005/8/layout/orgChart1"/>
    <dgm:cxn modelId="{100557E1-CDDC-41EF-B208-0E3915EE061B}" srcId="{1B6D03C1-040B-4070-BC4C-6DBECE119ECF}" destId="{258D1A09-053B-45B8-ACFD-EF9BE0FFE39B}" srcOrd="0" destOrd="0" parTransId="{E7EBC877-D641-4735-B23E-0919122414CC}" sibTransId="{9BAC01E1-CF3B-4527-B1E3-42CAF5406436}"/>
    <dgm:cxn modelId="{B5266133-A67A-B14D-AE37-F7E0FCAD0827}" type="presOf" srcId="{1B6D03C1-040B-4070-BC4C-6DBECE119ECF}" destId="{7C451D0F-14C7-4578-9FA0-A5C1D672F30F}" srcOrd="0" destOrd="0" presId="urn:microsoft.com/office/officeart/2005/8/layout/orgChart1"/>
    <dgm:cxn modelId="{D2BD0A40-85FD-5941-B2AC-4A70B264DBE4}" type="presOf" srcId="{4A34F79A-7D3A-443C-9E8B-6B1AC78F252D}" destId="{37ACCCAB-4F9A-4F54-8985-605F3C4471EC}" srcOrd="0" destOrd="0" presId="urn:microsoft.com/office/officeart/2005/8/layout/orgChart1"/>
    <dgm:cxn modelId="{2406F59D-6148-604B-B156-A6BBD0E4F758}" type="presOf" srcId="{6831BB03-3EAE-4802-9C8C-F7436974889B}" destId="{2680A83F-D208-41A3-9A1F-773E80FF49B6}" srcOrd="0" destOrd="0" presId="urn:microsoft.com/office/officeart/2005/8/layout/orgChart1"/>
    <dgm:cxn modelId="{AC424F78-83DB-214B-A359-70678589D650}" type="presOf" srcId="{67221196-51BC-4E62-A775-1CBAAA1929E9}" destId="{05483462-3D5C-43D4-927D-6CE3F2020876}" srcOrd="1" destOrd="0" presId="urn:microsoft.com/office/officeart/2005/8/layout/orgChart1"/>
    <dgm:cxn modelId="{F09FF034-7D5D-C04F-943E-6FEEEFFDFB1A}" type="presOf" srcId="{02F8C6D4-4162-477A-800D-87417404CE5A}" destId="{82968176-7D8A-4B4D-821C-481CCD4A824A}" srcOrd="0" destOrd="0" presId="urn:microsoft.com/office/officeart/2005/8/layout/orgChart1"/>
    <dgm:cxn modelId="{746DD702-12B3-EC49-B877-ECE936FFA661}" type="presOf" srcId="{BB4ACDF2-1B4E-43E5-A052-791DDCCB3AA1}" destId="{41AE69BF-DA9E-4324-B99C-20159EA2FFED}" srcOrd="0" destOrd="0" presId="urn:microsoft.com/office/officeart/2005/8/layout/orgChart1"/>
    <dgm:cxn modelId="{F1F08715-6F14-425F-BBB7-8424320E41D4}" srcId="{3CF2468D-67F3-4625-A310-E594ABF72D7B}" destId="{4B156D05-D9A5-41BB-803B-87DF25C0D722}" srcOrd="3" destOrd="0" parTransId="{C0402312-95DD-48B8-9561-C49986774556}" sibTransId="{A5F0FFA6-1DA2-4E2F-8119-D39B7B359D6E}"/>
    <dgm:cxn modelId="{69C30857-710C-4BDA-9AD8-43E5F495ABDF}" srcId="{03228452-14F1-4CBD-924E-4E8DBF65D90E}" destId="{032905A6-0C43-4FA8-BAC4-FC3C3BD399AB}" srcOrd="0" destOrd="0" parTransId="{C6A418BA-4E8D-4D70-B221-E596B1D470CE}" sibTransId="{D9E2E164-6E94-4B56-8C96-F6DF4EDE9306}"/>
    <dgm:cxn modelId="{67D4AE1C-C590-7945-9B6B-F461A0A89E0B}" type="presOf" srcId="{4B156D05-D9A5-41BB-803B-87DF25C0D722}" destId="{BA7DC623-2A8A-45A7-8841-8DE1CBF854B9}" srcOrd="1" destOrd="0" presId="urn:microsoft.com/office/officeart/2005/8/layout/orgChart1"/>
    <dgm:cxn modelId="{4B6ED763-F90C-41E7-B00C-4F96498994BA}" srcId="{2140382C-C993-4923-9D5F-08A7541B02AA}" destId="{67221196-51BC-4E62-A775-1CBAAA1929E9}" srcOrd="0" destOrd="0" parTransId="{6A2350A1-D69D-476F-B866-83BACDF58951}" sibTransId="{E0C94DB1-06CE-4390-B628-27AABB23630E}"/>
    <dgm:cxn modelId="{257AD5D5-00BB-4A18-868C-D33F3523A124}" srcId="{3CF2468D-67F3-4625-A310-E594ABF72D7B}" destId="{1B6D03C1-040B-4070-BC4C-6DBECE119ECF}" srcOrd="6" destOrd="0" parTransId="{6831BB03-3EAE-4802-9C8C-F7436974889B}" sibTransId="{667B120B-9D0F-4FB5-A7B6-E3ABA27F69DD}"/>
    <dgm:cxn modelId="{F3C97EA0-AED0-FB49-95B1-A70BCD65EDAB}" type="presOf" srcId="{3CF2468D-67F3-4625-A310-E594ABF72D7B}" destId="{55B53453-E30F-45F1-B5DF-EDB316F04A70}" srcOrd="0" destOrd="0" presId="urn:microsoft.com/office/officeart/2005/8/layout/orgChart1"/>
    <dgm:cxn modelId="{9BEC5005-9431-3F4A-BBC9-26EDCEF5B5EC}" type="presOf" srcId="{6A2350A1-D69D-476F-B866-83BACDF58951}" destId="{575FF99C-5175-4634-B5AF-F3F9B980C37D}" srcOrd="0" destOrd="0" presId="urn:microsoft.com/office/officeart/2005/8/layout/orgChart1"/>
    <dgm:cxn modelId="{7BF3C022-1B2C-4B4C-B1F5-7F5A7260236E}" type="presOf" srcId="{03228452-14F1-4CBD-924E-4E8DBF65D90E}" destId="{B99083A8-655E-425C-9FDC-4A9F73C0F443}" srcOrd="0" destOrd="0" presId="urn:microsoft.com/office/officeart/2005/8/layout/orgChart1"/>
    <dgm:cxn modelId="{968E2DE2-5EF9-EE48-9323-E328DB9F4D28}" type="presOf" srcId="{03228452-14F1-4CBD-924E-4E8DBF65D90E}" destId="{24607C7E-FC1B-4191-94F7-5E893B8A2F36}" srcOrd="1" destOrd="0" presId="urn:microsoft.com/office/officeart/2005/8/layout/orgChart1"/>
    <dgm:cxn modelId="{58865D62-332F-C44F-9F97-6500BFA0A7B9}" type="presOf" srcId="{2140382C-C993-4923-9D5F-08A7541B02AA}" destId="{FC049A7C-2B39-41FD-81DD-95BA3B55667B}" srcOrd="1" destOrd="0" presId="urn:microsoft.com/office/officeart/2005/8/layout/orgChart1"/>
    <dgm:cxn modelId="{BA62EA56-7D91-2547-8F3A-5BB69AA2CA37}" type="presParOf" srcId="{821B130E-17DC-4B48-9884-1A0CE6BDAB18}" destId="{CC06DCBC-1EA0-4A56-BDE9-D8BED3F0CA26}" srcOrd="0" destOrd="0" presId="urn:microsoft.com/office/officeart/2005/8/layout/orgChart1"/>
    <dgm:cxn modelId="{EBF07693-3F58-EA44-B9DD-500CE80B7DFF}" type="presParOf" srcId="{CC06DCBC-1EA0-4A56-BDE9-D8BED3F0CA26}" destId="{87688800-2ECA-47FE-8103-D472D701825D}" srcOrd="0" destOrd="0" presId="urn:microsoft.com/office/officeart/2005/8/layout/orgChart1"/>
    <dgm:cxn modelId="{08C98174-1E56-5C45-87F7-B14C3AAD13A9}" type="presParOf" srcId="{87688800-2ECA-47FE-8103-D472D701825D}" destId="{55B53453-E30F-45F1-B5DF-EDB316F04A70}" srcOrd="0" destOrd="0" presId="urn:microsoft.com/office/officeart/2005/8/layout/orgChart1"/>
    <dgm:cxn modelId="{B1CD01F0-A7E5-E34D-A378-C9111EB71CBB}" type="presParOf" srcId="{87688800-2ECA-47FE-8103-D472D701825D}" destId="{B8AB55F2-B95A-4425-BA98-642E6893E841}" srcOrd="1" destOrd="0" presId="urn:microsoft.com/office/officeart/2005/8/layout/orgChart1"/>
    <dgm:cxn modelId="{6C72815E-FECF-F74E-9F78-0A4F7628475A}" type="presParOf" srcId="{CC06DCBC-1EA0-4A56-BDE9-D8BED3F0CA26}" destId="{0D5BF913-DFA5-4DD9-A70F-EE72955029F8}" srcOrd="1" destOrd="0" presId="urn:microsoft.com/office/officeart/2005/8/layout/orgChart1"/>
    <dgm:cxn modelId="{A894118D-896F-C34E-BC8E-1B0202C87B55}" type="presParOf" srcId="{0D5BF913-DFA5-4DD9-A70F-EE72955029F8}" destId="{6E9D49C1-3B95-4A6D-A446-91D1BACE3A05}" srcOrd="0" destOrd="0" presId="urn:microsoft.com/office/officeart/2005/8/layout/orgChart1"/>
    <dgm:cxn modelId="{5093CD8E-AED7-114F-A0DE-D72912053173}" type="presParOf" srcId="{0D5BF913-DFA5-4DD9-A70F-EE72955029F8}" destId="{9DD56352-3313-48AA-B52B-9DBFC9A75264}" srcOrd="1" destOrd="0" presId="urn:microsoft.com/office/officeart/2005/8/layout/orgChart1"/>
    <dgm:cxn modelId="{3CFF1795-5689-1F4D-A878-AA7581B66646}" type="presParOf" srcId="{9DD56352-3313-48AA-B52B-9DBFC9A75264}" destId="{8BE8ADB6-8930-4C46-8D13-F8EF11890248}" srcOrd="0" destOrd="0" presId="urn:microsoft.com/office/officeart/2005/8/layout/orgChart1"/>
    <dgm:cxn modelId="{404A50C0-0FF6-B24B-B475-3266078C7FD5}" type="presParOf" srcId="{8BE8ADB6-8930-4C46-8D13-F8EF11890248}" destId="{A203A983-97D3-4C67-B295-38E1B61A1429}" srcOrd="0" destOrd="0" presId="urn:microsoft.com/office/officeart/2005/8/layout/orgChart1"/>
    <dgm:cxn modelId="{0B93FD9F-AE55-504E-BDFA-4132ECEF51A5}" type="presParOf" srcId="{8BE8ADB6-8930-4C46-8D13-F8EF11890248}" destId="{FC049A7C-2B39-41FD-81DD-95BA3B55667B}" srcOrd="1" destOrd="0" presId="urn:microsoft.com/office/officeart/2005/8/layout/orgChart1"/>
    <dgm:cxn modelId="{CC18A7DC-C719-B54B-B1DD-0A504393A7D4}" type="presParOf" srcId="{9DD56352-3313-48AA-B52B-9DBFC9A75264}" destId="{3F9D052F-8601-462F-AB0D-C99CDE1D76B3}" srcOrd="1" destOrd="0" presId="urn:microsoft.com/office/officeart/2005/8/layout/orgChart1"/>
    <dgm:cxn modelId="{FCD9B82A-9259-B24B-AF56-EC62D620531C}" type="presParOf" srcId="{3F9D052F-8601-462F-AB0D-C99CDE1D76B3}" destId="{575FF99C-5175-4634-B5AF-F3F9B980C37D}" srcOrd="0" destOrd="0" presId="urn:microsoft.com/office/officeart/2005/8/layout/orgChart1"/>
    <dgm:cxn modelId="{0EC26E0C-C182-DD45-97AF-CADA21769C4C}" type="presParOf" srcId="{3F9D052F-8601-462F-AB0D-C99CDE1D76B3}" destId="{68EC66D1-6E78-43D9-83BD-189F141DE224}" srcOrd="1" destOrd="0" presId="urn:microsoft.com/office/officeart/2005/8/layout/orgChart1"/>
    <dgm:cxn modelId="{6B2EDFE0-E434-114D-9825-1293541B0657}" type="presParOf" srcId="{68EC66D1-6E78-43D9-83BD-189F141DE224}" destId="{28F3DFBA-93C1-4CD9-84A4-B924DC5541B7}" srcOrd="0" destOrd="0" presId="urn:microsoft.com/office/officeart/2005/8/layout/orgChart1"/>
    <dgm:cxn modelId="{4B0491DF-95AD-6746-8B6A-EB1FDB41BCC0}" type="presParOf" srcId="{28F3DFBA-93C1-4CD9-84A4-B924DC5541B7}" destId="{C8E3A5FF-AD90-4CE2-9EF6-9462E83E05E9}" srcOrd="0" destOrd="0" presId="urn:microsoft.com/office/officeart/2005/8/layout/orgChart1"/>
    <dgm:cxn modelId="{034005E1-67DE-C14C-A5B6-1F88A2C80F8E}" type="presParOf" srcId="{28F3DFBA-93C1-4CD9-84A4-B924DC5541B7}" destId="{05483462-3D5C-43D4-927D-6CE3F2020876}" srcOrd="1" destOrd="0" presId="urn:microsoft.com/office/officeart/2005/8/layout/orgChart1"/>
    <dgm:cxn modelId="{99B72642-A366-D141-B16E-8A0F115010D5}" type="presParOf" srcId="{68EC66D1-6E78-43D9-83BD-189F141DE224}" destId="{80418740-0075-4C37-BEE2-F044641F947F}" srcOrd="1" destOrd="0" presId="urn:microsoft.com/office/officeart/2005/8/layout/orgChart1"/>
    <dgm:cxn modelId="{F7C4B4EB-03BA-544B-A7B0-33427DB6902F}" type="presParOf" srcId="{68EC66D1-6E78-43D9-83BD-189F141DE224}" destId="{EF2D3B75-F6E3-429F-8C5D-36228F3108B1}" srcOrd="2" destOrd="0" presId="urn:microsoft.com/office/officeart/2005/8/layout/orgChart1"/>
    <dgm:cxn modelId="{6731BAD8-5AF0-214C-8127-67466E352B2F}" type="presParOf" srcId="{9DD56352-3313-48AA-B52B-9DBFC9A75264}" destId="{D4AD7CDC-1650-4933-A4F6-B873CFA602D7}" srcOrd="2" destOrd="0" presId="urn:microsoft.com/office/officeart/2005/8/layout/orgChart1"/>
    <dgm:cxn modelId="{C7A59DA7-8DDF-F748-B929-F38AD9A764BF}" type="presParOf" srcId="{0D5BF913-DFA5-4DD9-A70F-EE72955029F8}" destId="{EEB6F619-D748-4DDB-B535-F2C1EE028EE3}" srcOrd="2" destOrd="0" presId="urn:microsoft.com/office/officeart/2005/8/layout/orgChart1"/>
    <dgm:cxn modelId="{8653D871-E5E7-9740-B41F-D83AFFE2762C}" type="presParOf" srcId="{0D5BF913-DFA5-4DD9-A70F-EE72955029F8}" destId="{07271A3B-403B-4A9C-9ACF-35DCA744D59E}" srcOrd="3" destOrd="0" presId="urn:microsoft.com/office/officeart/2005/8/layout/orgChart1"/>
    <dgm:cxn modelId="{27C255AE-7FCF-5F46-BD5A-82F0A76740CA}" type="presParOf" srcId="{07271A3B-403B-4A9C-9ACF-35DCA744D59E}" destId="{2C64E126-EBCF-4628-AD8E-610A434C4ADA}" srcOrd="0" destOrd="0" presId="urn:microsoft.com/office/officeart/2005/8/layout/orgChart1"/>
    <dgm:cxn modelId="{ACF99E8E-A71F-744B-B255-7ABABC5D19E7}" type="presParOf" srcId="{2C64E126-EBCF-4628-AD8E-610A434C4ADA}" destId="{B99083A8-655E-425C-9FDC-4A9F73C0F443}" srcOrd="0" destOrd="0" presId="urn:microsoft.com/office/officeart/2005/8/layout/orgChart1"/>
    <dgm:cxn modelId="{60B38C00-078F-E54B-9713-F7A968597B56}" type="presParOf" srcId="{2C64E126-EBCF-4628-AD8E-610A434C4ADA}" destId="{24607C7E-FC1B-4191-94F7-5E893B8A2F36}" srcOrd="1" destOrd="0" presId="urn:microsoft.com/office/officeart/2005/8/layout/orgChart1"/>
    <dgm:cxn modelId="{3BCFC5DB-DDB5-9D4B-8FA4-2C0741556DF2}" type="presParOf" srcId="{07271A3B-403B-4A9C-9ACF-35DCA744D59E}" destId="{A28454BE-2A4A-4866-A8D4-2D5E8179C3EF}" srcOrd="1" destOrd="0" presId="urn:microsoft.com/office/officeart/2005/8/layout/orgChart1"/>
    <dgm:cxn modelId="{F292B42A-ADE6-754E-B722-C282494A44FB}" type="presParOf" srcId="{A28454BE-2A4A-4866-A8D4-2D5E8179C3EF}" destId="{3BB19546-8850-4BF7-B1EE-70C2731A704F}" srcOrd="0" destOrd="0" presId="urn:microsoft.com/office/officeart/2005/8/layout/orgChart1"/>
    <dgm:cxn modelId="{4B873BFC-87F4-614D-98E5-1DCFA0825107}" type="presParOf" srcId="{A28454BE-2A4A-4866-A8D4-2D5E8179C3EF}" destId="{2017518B-8B97-4967-9EA4-BE2D3BFA5FDA}" srcOrd="1" destOrd="0" presId="urn:microsoft.com/office/officeart/2005/8/layout/orgChart1"/>
    <dgm:cxn modelId="{4FB9262D-48EE-A14E-87D8-65C930460823}" type="presParOf" srcId="{2017518B-8B97-4967-9EA4-BE2D3BFA5FDA}" destId="{0E987606-4EA3-4A3E-8953-5979B1FB9329}" srcOrd="0" destOrd="0" presId="urn:microsoft.com/office/officeart/2005/8/layout/orgChart1"/>
    <dgm:cxn modelId="{F0C95379-6A5E-1841-A38D-80B878CF36F2}" type="presParOf" srcId="{0E987606-4EA3-4A3E-8953-5979B1FB9329}" destId="{3629D877-3ABC-4227-AFF2-131BED19B1EC}" srcOrd="0" destOrd="0" presId="urn:microsoft.com/office/officeart/2005/8/layout/orgChart1"/>
    <dgm:cxn modelId="{FFF6711A-7FA3-794A-B2B1-18DAD5706F29}" type="presParOf" srcId="{0E987606-4EA3-4A3E-8953-5979B1FB9329}" destId="{36B85F87-3BE5-46EF-A09C-6AD09E2930E2}" srcOrd="1" destOrd="0" presId="urn:microsoft.com/office/officeart/2005/8/layout/orgChart1"/>
    <dgm:cxn modelId="{995E1F71-CE38-304C-9A3E-ED2E9EA741F1}" type="presParOf" srcId="{2017518B-8B97-4967-9EA4-BE2D3BFA5FDA}" destId="{8EC18C64-3D93-4894-866F-107D25649518}" srcOrd="1" destOrd="0" presId="urn:microsoft.com/office/officeart/2005/8/layout/orgChart1"/>
    <dgm:cxn modelId="{1E55B362-9505-EC4D-B56D-8E5EBB776151}" type="presParOf" srcId="{2017518B-8B97-4967-9EA4-BE2D3BFA5FDA}" destId="{C820F6A4-0B8A-4B7D-9D33-D5768A38D93D}" srcOrd="2" destOrd="0" presId="urn:microsoft.com/office/officeart/2005/8/layout/orgChart1"/>
    <dgm:cxn modelId="{6ECC13F9-1C13-C349-AE9B-3BA78BE51A8D}" type="presParOf" srcId="{07271A3B-403B-4A9C-9ACF-35DCA744D59E}" destId="{D6972407-837D-4E14-98D4-64C3E214C297}" srcOrd="2" destOrd="0" presId="urn:microsoft.com/office/officeart/2005/8/layout/orgChart1"/>
    <dgm:cxn modelId="{EEED09F7-FCA4-7C47-A7BB-B9A965B24867}" type="presParOf" srcId="{0D5BF913-DFA5-4DD9-A70F-EE72955029F8}" destId="{98467B59-9192-4A83-BA5E-E5CDCC5F036A}" srcOrd="4" destOrd="0" presId="urn:microsoft.com/office/officeart/2005/8/layout/orgChart1"/>
    <dgm:cxn modelId="{E5B31B77-C4ED-E143-8F3B-AEA3805C322B}" type="presParOf" srcId="{0D5BF913-DFA5-4DD9-A70F-EE72955029F8}" destId="{BACEB0BE-A10E-4A9E-9C62-A4300E8D953E}" srcOrd="5" destOrd="0" presId="urn:microsoft.com/office/officeart/2005/8/layout/orgChart1"/>
    <dgm:cxn modelId="{CA42C88C-A145-4A4C-BC79-B405E80AF57E}" type="presParOf" srcId="{BACEB0BE-A10E-4A9E-9C62-A4300E8D953E}" destId="{2F540436-FE23-46D7-B78B-88B8B4D949F7}" srcOrd="0" destOrd="0" presId="urn:microsoft.com/office/officeart/2005/8/layout/orgChart1"/>
    <dgm:cxn modelId="{9DC9D6A8-C701-8943-8C38-D2E311750205}" type="presParOf" srcId="{2F540436-FE23-46D7-B78B-88B8B4D949F7}" destId="{E3B91ED6-4C53-44F6-8D0D-C8A654A0DF6F}" srcOrd="0" destOrd="0" presId="urn:microsoft.com/office/officeart/2005/8/layout/orgChart1"/>
    <dgm:cxn modelId="{C55692EC-44D6-A94D-B0BD-D43BC5EADCEA}" type="presParOf" srcId="{2F540436-FE23-46D7-B78B-88B8B4D949F7}" destId="{127F4EDC-4EB1-46FE-9A0F-4C0EA07EA1A5}" srcOrd="1" destOrd="0" presId="urn:microsoft.com/office/officeart/2005/8/layout/orgChart1"/>
    <dgm:cxn modelId="{D8AED7DD-A8B5-1044-9F56-E134972E936E}" type="presParOf" srcId="{BACEB0BE-A10E-4A9E-9C62-A4300E8D953E}" destId="{12DB7B35-9197-4402-80C8-CC7D09B6493D}" srcOrd="1" destOrd="0" presId="urn:microsoft.com/office/officeart/2005/8/layout/orgChart1"/>
    <dgm:cxn modelId="{4081F147-B0C0-2048-A29A-AFE7D96A4985}" type="presParOf" srcId="{12DB7B35-9197-4402-80C8-CC7D09B6493D}" destId="{A443F6CF-C1FF-48BC-BE06-812B74B7A327}" srcOrd="0" destOrd="0" presId="urn:microsoft.com/office/officeart/2005/8/layout/orgChart1"/>
    <dgm:cxn modelId="{4732D11A-5DA8-2142-AC06-D18A1D5337F2}" type="presParOf" srcId="{12DB7B35-9197-4402-80C8-CC7D09B6493D}" destId="{ABF1DDD9-358D-40E3-88BF-04D19E559C08}" srcOrd="1" destOrd="0" presId="urn:microsoft.com/office/officeart/2005/8/layout/orgChart1"/>
    <dgm:cxn modelId="{008B3748-8040-A24A-A787-6DCC74CEEF54}" type="presParOf" srcId="{ABF1DDD9-358D-40E3-88BF-04D19E559C08}" destId="{09C653F5-C973-42DC-8B65-B4BD069143C2}" srcOrd="0" destOrd="0" presId="urn:microsoft.com/office/officeart/2005/8/layout/orgChart1"/>
    <dgm:cxn modelId="{4D43A67E-744B-3E4D-BFE4-7C36A3295FCA}" type="presParOf" srcId="{09C653F5-C973-42DC-8B65-B4BD069143C2}" destId="{F0B0B8B3-7755-41EC-86EF-A8B907FF14BF}" srcOrd="0" destOrd="0" presId="urn:microsoft.com/office/officeart/2005/8/layout/orgChart1"/>
    <dgm:cxn modelId="{FBCC003B-1FBB-6F41-912E-8680F058CC28}" type="presParOf" srcId="{09C653F5-C973-42DC-8B65-B4BD069143C2}" destId="{D2BAA230-F052-428E-950E-27515CBA5326}" srcOrd="1" destOrd="0" presId="urn:microsoft.com/office/officeart/2005/8/layout/orgChart1"/>
    <dgm:cxn modelId="{8FCA77F9-9421-514C-AE62-E6F95AB9A12D}" type="presParOf" srcId="{ABF1DDD9-358D-40E3-88BF-04D19E559C08}" destId="{94CC4A9A-FE9C-42D5-9852-AD334B545DC8}" srcOrd="1" destOrd="0" presId="urn:microsoft.com/office/officeart/2005/8/layout/orgChart1"/>
    <dgm:cxn modelId="{E245D5FC-9396-DC47-BB3C-E8DAECD6C586}" type="presParOf" srcId="{ABF1DDD9-358D-40E3-88BF-04D19E559C08}" destId="{7B3231DA-577C-41CC-B811-E4119EF1E6BE}" srcOrd="2" destOrd="0" presId="urn:microsoft.com/office/officeart/2005/8/layout/orgChart1"/>
    <dgm:cxn modelId="{75BD9891-67DE-5A42-9014-A8B3EC1FBED4}" type="presParOf" srcId="{BACEB0BE-A10E-4A9E-9C62-A4300E8D953E}" destId="{8AC06576-FD85-4812-AEA7-E5F6D6007BED}" srcOrd="2" destOrd="0" presId="urn:microsoft.com/office/officeart/2005/8/layout/orgChart1"/>
    <dgm:cxn modelId="{5D74F9D0-027A-E649-9698-ECFF9D0A45CB}" type="presParOf" srcId="{0D5BF913-DFA5-4DD9-A70F-EE72955029F8}" destId="{8DE13FB2-4286-4144-9882-AC6F42EFCCA3}" srcOrd="6" destOrd="0" presId="urn:microsoft.com/office/officeart/2005/8/layout/orgChart1"/>
    <dgm:cxn modelId="{A6F3AD6C-B97E-AA42-970E-12E93B4BA165}" type="presParOf" srcId="{0D5BF913-DFA5-4DD9-A70F-EE72955029F8}" destId="{A1E9A8C5-564A-4019-B1C6-EE6F0182AEBE}" srcOrd="7" destOrd="0" presId="urn:microsoft.com/office/officeart/2005/8/layout/orgChart1"/>
    <dgm:cxn modelId="{6FF66E27-4683-424A-A01B-C77009B159EF}" type="presParOf" srcId="{A1E9A8C5-564A-4019-B1C6-EE6F0182AEBE}" destId="{69DEEDE8-A9F9-42C3-A9B4-BDD4B9F58D84}" srcOrd="0" destOrd="0" presId="urn:microsoft.com/office/officeart/2005/8/layout/orgChart1"/>
    <dgm:cxn modelId="{0AE5EBDB-84F8-BB4F-AA1F-00C5E05237D2}" type="presParOf" srcId="{69DEEDE8-A9F9-42C3-A9B4-BDD4B9F58D84}" destId="{1C10D839-4B47-43DE-9660-551F5D05883C}" srcOrd="0" destOrd="0" presId="urn:microsoft.com/office/officeart/2005/8/layout/orgChart1"/>
    <dgm:cxn modelId="{D54E8673-6110-2B4C-8BF0-7FD9E736F2F5}" type="presParOf" srcId="{69DEEDE8-A9F9-42C3-A9B4-BDD4B9F58D84}" destId="{BA7DC623-2A8A-45A7-8841-8DE1CBF854B9}" srcOrd="1" destOrd="0" presId="urn:microsoft.com/office/officeart/2005/8/layout/orgChart1"/>
    <dgm:cxn modelId="{19FE0EDF-0796-1C4A-96F6-2887FD7015ED}" type="presParOf" srcId="{A1E9A8C5-564A-4019-B1C6-EE6F0182AEBE}" destId="{DA97B5FA-FD14-4562-9290-72D67B68E45C}" srcOrd="1" destOrd="0" presId="urn:microsoft.com/office/officeart/2005/8/layout/orgChart1"/>
    <dgm:cxn modelId="{1E55F004-0466-4E4B-A63E-6BA2002F2685}" type="presParOf" srcId="{DA97B5FA-FD14-4562-9290-72D67B68E45C}" destId="{BA9FC3E2-CA4D-4A6E-B843-30916BADD0E1}" srcOrd="0" destOrd="0" presId="urn:microsoft.com/office/officeart/2005/8/layout/orgChart1"/>
    <dgm:cxn modelId="{5FD2233B-3751-A44D-A703-0B9BBE207833}" type="presParOf" srcId="{DA97B5FA-FD14-4562-9290-72D67B68E45C}" destId="{BC2C8042-6F42-412F-A547-5E18B3F59DBA}" srcOrd="1" destOrd="0" presId="urn:microsoft.com/office/officeart/2005/8/layout/orgChart1"/>
    <dgm:cxn modelId="{13220E98-D9AD-D44C-84F0-C8F59C95DB95}" type="presParOf" srcId="{BC2C8042-6F42-412F-A547-5E18B3F59DBA}" destId="{FC1139A2-68F0-49E6-8A32-301673EE27B0}" srcOrd="0" destOrd="0" presId="urn:microsoft.com/office/officeart/2005/8/layout/orgChart1"/>
    <dgm:cxn modelId="{99246DD1-12DD-4D47-9941-24F13586EFD5}" type="presParOf" srcId="{FC1139A2-68F0-49E6-8A32-301673EE27B0}" destId="{41AE69BF-DA9E-4324-B99C-20159EA2FFED}" srcOrd="0" destOrd="0" presId="urn:microsoft.com/office/officeart/2005/8/layout/orgChart1"/>
    <dgm:cxn modelId="{A43A86F0-B4C7-0245-93CE-4D19A15303E7}" type="presParOf" srcId="{FC1139A2-68F0-49E6-8A32-301673EE27B0}" destId="{1281384B-BB9E-4415-96D8-0F04BF107ABB}" srcOrd="1" destOrd="0" presId="urn:microsoft.com/office/officeart/2005/8/layout/orgChart1"/>
    <dgm:cxn modelId="{B69F40D4-BE3F-5A42-9E24-21E5B59CF02D}" type="presParOf" srcId="{BC2C8042-6F42-412F-A547-5E18B3F59DBA}" destId="{449A86D9-BF46-4298-8673-FB09F84F15FE}" srcOrd="1" destOrd="0" presId="urn:microsoft.com/office/officeart/2005/8/layout/orgChart1"/>
    <dgm:cxn modelId="{1C16E3A7-5CC9-8244-9B42-9ADE387FFF6A}" type="presParOf" srcId="{BC2C8042-6F42-412F-A547-5E18B3F59DBA}" destId="{8758313C-321E-45B2-B2B5-AA11ED1F90A2}" srcOrd="2" destOrd="0" presId="urn:microsoft.com/office/officeart/2005/8/layout/orgChart1"/>
    <dgm:cxn modelId="{0B9154F5-4929-3D43-946D-8FFCFE6FEF95}" type="presParOf" srcId="{A1E9A8C5-564A-4019-B1C6-EE6F0182AEBE}" destId="{C17C5F0A-C02F-490A-B7FD-C8F6084EF6B8}" srcOrd="2" destOrd="0" presId="urn:microsoft.com/office/officeart/2005/8/layout/orgChart1"/>
    <dgm:cxn modelId="{3E8AA063-38D4-CD44-89D8-B46CBDD17392}" type="presParOf" srcId="{0D5BF913-DFA5-4DD9-A70F-EE72955029F8}" destId="{82968176-7D8A-4B4D-821C-481CCD4A824A}" srcOrd="8" destOrd="0" presId="urn:microsoft.com/office/officeart/2005/8/layout/orgChart1"/>
    <dgm:cxn modelId="{0CE689A3-AF2C-F44B-AE49-6C195F3B6660}" type="presParOf" srcId="{0D5BF913-DFA5-4DD9-A70F-EE72955029F8}" destId="{16B41462-DF81-47D0-8787-F1A057989D7C}" srcOrd="9" destOrd="0" presId="urn:microsoft.com/office/officeart/2005/8/layout/orgChart1"/>
    <dgm:cxn modelId="{90069D11-E69F-5F4D-A49B-DA1CB3F67A38}" type="presParOf" srcId="{16B41462-DF81-47D0-8787-F1A057989D7C}" destId="{7759CD5F-C2C5-4E23-BA30-0C2FA0F60D15}" srcOrd="0" destOrd="0" presId="urn:microsoft.com/office/officeart/2005/8/layout/orgChart1"/>
    <dgm:cxn modelId="{035A0AD0-ED7F-424D-B94B-9B7CCA23D733}" type="presParOf" srcId="{7759CD5F-C2C5-4E23-BA30-0C2FA0F60D15}" destId="{8CD0CAAB-FF57-418A-A0C1-370BC2A3EDEA}" srcOrd="0" destOrd="0" presId="urn:microsoft.com/office/officeart/2005/8/layout/orgChart1"/>
    <dgm:cxn modelId="{6B8E251B-7832-494F-BBE6-955519ECA1E3}" type="presParOf" srcId="{7759CD5F-C2C5-4E23-BA30-0C2FA0F60D15}" destId="{94511389-44A0-40AD-99B6-DA0FE22489DC}" srcOrd="1" destOrd="0" presId="urn:microsoft.com/office/officeart/2005/8/layout/orgChart1"/>
    <dgm:cxn modelId="{D1BB7F7A-5E1E-874F-B336-3E66615B49B5}" type="presParOf" srcId="{16B41462-DF81-47D0-8787-F1A057989D7C}" destId="{B1671323-7C01-4DCA-896A-D26D2856F892}" srcOrd="1" destOrd="0" presId="urn:microsoft.com/office/officeart/2005/8/layout/orgChart1"/>
    <dgm:cxn modelId="{2D6D7FFF-79E7-0C45-BD42-82C8193DC772}" type="presParOf" srcId="{B1671323-7C01-4DCA-896A-D26D2856F892}" destId="{62C07FE0-F584-40E8-8B7B-2D5AE53163DB}" srcOrd="0" destOrd="0" presId="urn:microsoft.com/office/officeart/2005/8/layout/orgChart1"/>
    <dgm:cxn modelId="{11E7FCF6-9EE3-5944-9B15-1D1806096B3C}" type="presParOf" srcId="{B1671323-7C01-4DCA-896A-D26D2856F892}" destId="{F99123F9-0DD7-4998-88E1-DA97253236DD}" srcOrd="1" destOrd="0" presId="urn:microsoft.com/office/officeart/2005/8/layout/orgChart1"/>
    <dgm:cxn modelId="{4C338637-0EC3-B942-98C1-3A6997A930A6}" type="presParOf" srcId="{F99123F9-0DD7-4998-88E1-DA97253236DD}" destId="{387E0D76-659B-49D3-8079-E68F6C31B8B8}" srcOrd="0" destOrd="0" presId="urn:microsoft.com/office/officeart/2005/8/layout/orgChart1"/>
    <dgm:cxn modelId="{1D206BC5-B684-F242-8D15-6018A6280938}" type="presParOf" srcId="{387E0D76-659B-49D3-8079-E68F6C31B8B8}" destId="{37ACCCAB-4F9A-4F54-8985-605F3C4471EC}" srcOrd="0" destOrd="0" presId="urn:microsoft.com/office/officeart/2005/8/layout/orgChart1"/>
    <dgm:cxn modelId="{34A874F1-DBCC-EC42-92E5-172C618530F2}" type="presParOf" srcId="{387E0D76-659B-49D3-8079-E68F6C31B8B8}" destId="{D7D1515E-222D-4B80-9258-04758CC3B9F4}" srcOrd="1" destOrd="0" presId="urn:microsoft.com/office/officeart/2005/8/layout/orgChart1"/>
    <dgm:cxn modelId="{F653367D-08CA-8046-ABC9-F7EC8A885665}" type="presParOf" srcId="{F99123F9-0DD7-4998-88E1-DA97253236DD}" destId="{C53DD77B-202F-4651-99D8-E97D544B976D}" srcOrd="1" destOrd="0" presId="urn:microsoft.com/office/officeart/2005/8/layout/orgChart1"/>
    <dgm:cxn modelId="{0F556401-CE18-D34F-8211-3C855A29B736}" type="presParOf" srcId="{F99123F9-0DD7-4998-88E1-DA97253236DD}" destId="{C78B393E-519D-4915-B7C2-F4832B346783}" srcOrd="2" destOrd="0" presId="urn:microsoft.com/office/officeart/2005/8/layout/orgChart1"/>
    <dgm:cxn modelId="{DE965FA7-E44A-6147-898D-61D8E8AF7FFC}" type="presParOf" srcId="{16B41462-DF81-47D0-8787-F1A057989D7C}" destId="{1C44FF3E-4DDF-4C6C-A0A7-33021022C01B}" srcOrd="2" destOrd="0" presId="urn:microsoft.com/office/officeart/2005/8/layout/orgChart1"/>
    <dgm:cxn modelId="{D534A79E-2BB6-8A45-B7A3-72A924B31063}" type="presParOf" srcId="{0D5BF913-DFA5-4DD9-A70F-EE72955029F8}" destId="{D9884174-DFFE-4C5D-A1A2-2673D83E8A95}" srcOrd="10" destOrd="0" presId="urn:microsoft.com/office/officeart/2005/8/layout/orgChart1"/>
    <dgm:cxn modelId="{EB297F4B-FB4D-7A41-85EA-A4DDA10DA9BA}" type="presParOf" srcId="{0D5BF913-DFA5-4DD9-A70F-EE72955029F8}" destId="{285ECCB8-515C-423C-8748-52DE73A4EC65}" srcOrd="11" destOrd="0" presId="urn:microsoft.com/office/officeart/2005/8/layout/orgChart1"/>
    <dgm:cxn modelId="{B24757FE-BAC1-FA49-9189-036A4726ECDC}" type="presParOf" srcId="{285ECCB8-515C-423C-8748-52DE73A4EC65}" destId="{D9C240D2-860D-4302-9FD2-4C1FC87EC91C}" srcOrd="0" destOrd="0" presId="urn:microsoft.com/office/officeart/2005/8/layout/orgChart1"/>
    <dgm:cxn modelId="{B193FAE3-2F90-5049-B5A8-325E951C77ED}" type="presParOf" srcId="{D9C240D2-860D-4302-9FD2-4C1FC87EC91C}" destId="{D53BB870-C838-4B19-9864-A06CE7E0E20B}" srcOrd="0" destOrd="0" presId="urn:microsoft.com/office/officeart/2005/8/layout/orgChart1"/>
    <dgm:cxn modelId="{DE478EE1-B70E-0949-96B3-215767DA07B6}" type="presParOf" srcId="{D9C240D2-860D-4302-9FD2-4C1FC87EC91C}" destId="{34C4BF0B-1D47-4388-B4D3-C66921AF66B9}" srcOrd="1" destOrd="0" presId="urn:microsoft.com/office/officeart/2005/8/layout/orgChart1"/>
    <dgm:cxn modelId="{7961FA8C-DD7C-B148-8CF2-EAB410E5ED97}" type="presParOf" srcId="{285ECCB8-515C-423C-8748-52DE73A4EC65}" destId="{46D2156D-7DFB-4953-B109-1DC71FD7F763}" srcOrd="1" destOrd="0" presId="urn:microsoft.com/office/officeart/2005/8/layout/orgChart1"/>
    <dgm:cxn modelId="{7A820BA6-3DB6-424A-A1E1-9FA43FB9C7FE}" type="presParOf" srcId="{46D2156D-7DFB-4953-B109-1DC71FD7F763}" destId="{09625EAD-159F-4846-9413-F8188C09FFB9}" srcOrd="0" destOrd="0" presId="urn:microsoft.com/office/officeart/2005/8/layout/orgChart1"/>
    <dgm:cxn modelId="{D3EA1E02-4D30-2442-91F0-E36224E1D0A8}" type="presParOf" srcId="{46D2156D-7DFB-4953-B109-1DC71FD7F763}" destId="{9439DBC1-39C8-4BE2-9249-861754F88A9F}" srcOrd="1" destOrd="0" presId="urn:microsoft.com/office/officeart/2005/8/layout/orgChart1"/>
    <dgm:cxn modelId="{1EC3353C-2528-844A-A0E1-D4BA49DA8C27}" type="presParOf" srcId="{9439DBC1-39C8-4BE2-9249-861754F88A9F}" destId="{7CA32EAE-41BC-4D2F-A18E-0B2231EC8F3B}" srcOrd="0" destOrd="0" presId="urn:microsoft.com/office/officeart/2005/8/layout/orgChart1"/>
    <dgm:cxn modelId="{86FAB8EE-A7A3-0642-99F6-2EBC29677D05}" type="presParOf" srcId="{7CA32EAE-41BC-4D2F-A18E-0B2231EC8F3B}" destId="{6416D286-0DDB-41E0-90D0-DC914FF0C7A2}" srcOrd="0" destOrd="0" presId="urn:microsoft.com/office/officeart/2005/8/layout/orgChart1"/>
    <dgm:cxn modelId="{A6DB95CA-2131-134B-BDC6-911E41A700CC}" type="presParOf" srcId="{7CA32EAE-41BC-4D2F-A18E-0B2231EC8F3B}" destId="{414CC4E9-CAEA-4EA7-86CD-77AF7C0360EF}" srcOrd="1" destOrd="0" presId="urn:microsoft.com/office/officeart/2005/8/layout/orgChart1"/>
    <dgm:cxn modelId="{55A48311-56F5-AF40-9945-208596C11B4B}" type="presParOf" srcId="{9439DBC1-39C8-4BE2-9249-861754F88A9F}" destId="{21C011A7-B3DB-4AEB-B416-6B62B41358F3}" srcOrd="1" destOrd="0" presId="urn:microsoft.com/office/officeart/2005/8/layout/orgChart1"/>
    <dgm:cxn modelId="{873825CE-CB41-3B4C-B7E0-003DB03ECBEB}" type="presParOf" srcId="{9439DBC1-39C8-4BE2-9249-861754F88A9F}" destId="{9BD33CC7-BE58-401A-842C-485294B84C92}" srcOrd="2" destOrd="0" presId="urn:microsoft.com/office/officeart/2005/8/layout/orgChart1"/>
    <dgm:cxn modelId="{0993FF9A-1EAF-BA42-8D0C-3AE18A25DF5A}" type="presParOf" srcId="{285ECCB8-515C-423C-8748-52DE73A4EC65}" destId="{83624444-FD03-494F-B46D-EC1469A77F94}" srcOrd="2" destOrd="0" presId="urn:microsoft.com/office/officeart/2005/8/layout/orgChart1"/>
    <dgm:cxn modelId="{0324339F-DF02-1C4E-9E9F-3F85116E7A94}" type="presParOf" srcId="{0D5BF913-DFA5-4DD9-A70F-EE72955029F8}" destId="{2680A83F-D208-41A3-9A1F-773E80FF49B6}" srcOrd="12" destOrd="0" presId="urn:microsoft.com/office/officeart/2005/8/layout/orgChart1"/>
    <dgm:cxn modelId="{497E4148-48F1-AE47-8574-1A9D43035A52}" type="presParOf" srcId="{0D5BF913-DFA5-4DD9-A70F-EE72955029F8}" destId="{A501C07B-8273-4A74-8F84-B1C2DD262A99}" srcOrd="13" destOrd="0" presId="urn:microsoft.com/office/officeart/2005/8/layout/orgChart1"/>
    <dgm:cxn modelId="{111A9C95-9CF1-7642-B47F-D7EAAAF0986E}" type="presParOf" srcId="{A501C07B-8273-4A74-8F84-B1C2DD262A99}" destId="{B3604EC7-178C-4CDE-9D6E-C18AF64F044F}" srcOrd="0" destOrd="0" presId="urn:microsoft.com/office/officeart/2005/8/layout/orgChart1"/>
    <dgm:cxn modelId="{A44E4473-10F5-0C4A-AA6D-3DE3A6B526CD}" type="presParOf" srcId="{B3604EC7-178C-4CDE-9D6E-C18AF64F044F}" destId="{7C451D0F-14C7-4578-9FA0-A5C1D672F30F}" srcOrd="0" destOrd="0" presId="urn:microsoft.com/office/officeart/2005/8/layout/orgChart1"/>
    <dgm:cxn modelId="{50A4EA4B-E450-E649-82F2-3D550B5C9E4C}" type="presParOf" srcId="{B3604EC7-178C-4CDE-9D6E-C18AF64F044F}" destId="{FB7532B2-8EDE-4661-AF7C-EBAF26BD75A9}" srcOrd="1" destOrd="0" presId="urn:microsoft.com/office/officeart/2005/8/layout/orgChart1"/>
    <dgm:cxn modelId="{5C8F1C62-180C-0445-9E49-8654356A7466}" type="presParOf" srcId="{A501C07B-8273-4A74-8F84-B1C2DD262A99}" destId="{BB912BF2-D7C3-4330-A691-3645135ABE0E}" srcOrd="1" destOrd="0" presId="urn:microsoft.com/office/officeart/2005/8/layout/orgChart1"/>
    <dgm:cxn modelId="{14442FF1-E94D-2B48-BFD7-DDB741660098}" type="presParOf" srcId="{BB912BF2-D7C3-4330-A691-3645135ABE0E}" destId="{5DF49204-D361-45B4-AB92-100844F0DB88}" srcOrd="0" destOrd="0" presId="urn:microsoft.com/office/officeart/2005/8/layout/orgChart1"/>
    <dgm:cxn modelId="{57D9BC23-CE85-2142-8C1E-C5DB1799249C}" type="presParOf" srcId="{BB912BF2-D7C3-4330-A691-3645135ABE0E}" destId="{97F31DB2-5738-4D0B-A3F7-22920E9375DE}" srcOrd="1" destOrd="0" presId="urn:microsoft.com/office/officeart/2005/8/layout/orgChart1"/>
    <dgm:cxn modelId="{DD0B2B02-A6AB-9C4D-AC94-777A83192845}" type="presParOf" srcId="{97F31DB2-5738-4D0B-A3F7-22920E9375DE}" destId="{8ADBF650-97CB-43C4-94DF-A5A557968470}" srcOrd="0" destOrd="0" presId="urn:microsoft.com/office/officeart/2005/8/layout/orgChart1"/>
    <dgm:cxn modelId="{80A9AA4F-63DE-284E-BF47-F9BAC3E61F5C}" type="presParOf" srcId="{8ADBF650-97CB-43C4-94DF-A5A557968470}" destId="{75B00907-BF5F-4C46-9E59-73A1E323A42B}" srcOrd="0" destOrd="0" presId="urn:microsoft.com/office/officeart/2005/8/layout/orgChart1"/>
    <dgm:cxn modelId="{148A9966-8DCA-F442-9E65-2CCA7D318292}" type="presParOf" srcId="{8ADBF650-97CB-43C4-94DF-A5A557968470}" destId="{03710D61-DF80-4906-A06D-5B7DD064313C}" srcOrd="1" destOrd="0" presId="urn:microsoft.com/office/officeart/2005/8/layout/orgChart1"/>
    <dgm:cxn modelId="{6325572D-4974-9C45-B5C9-1EC148FD336E}" type="presParOf" srcId="{97F31DB2-5738-4D0B-A3F7-22920E9375DE}" destId="{381BF415-78DD-4F3C-BE14-AA58868C895B}" srcOrd="1" destOrd="0" presId="urn:microsoft.com/office/officeart/2005/8/layout/orgChart1"/>
    <dgm:cxn modelId="{F79F2072-C21F-8E44-AF76-98CB6BF50DCC}" type="presParOf" srcId="{97F31DB2-5738-4D0B-A3F7-22920E9375DE}" destId="{C5FF8587-2FCD-47C3-BA5E-D51E9AB8ABB1}" srcOrd="2" destOrd="0" presId="urn:microsoft.com/office/officeart/2005/8/layout/orgChart1"/>
    <dgm:cxn modelId="{2F02FC0F-1A5B-6E41-9534-F16182A32027}" type="presParOf" srcId="{A501C07B-8273-4A74-8F84-B1C2DD262A99}" destId="{0F076215-53A4-4CFB-985E-639F10821E34}" srcOrd="2" destOrd="0" presId="urn:microsoft.com/office/officeart/2005/8/layout/orgChart1"/>
    <dgm:cxn modelId="{EC5C01C8-7A5E-6546-A224-B8B847C67EF9}" type="presParOf" srcId="{CC06DCBC-1EA0-4A56-BDE9-D8BED3F0CA26}" destId="{B217922D-1048-4A31-B2D6-8C020DAD214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CE7CE6-B30F-45B1-8A07-4F673A3369EC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EA60A0B-A9BA-4EF7-9567-49D5F9EC5A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911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00F45CC-0A6B-4A0A-B3D8-30CAB5ABA9EC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446" tIns="46223" rIns="92446" bIns="46223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CEABB23D-A2AD-4EBC-9EC5-5955C5BC7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505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</a:pPr>
            <a:r>
              <a:rPr lang="en-US" sz="1200" dirty="0" smtClean="0">
                <a:cs typeface="Arial" pitchFamily="34" charset="0"/>
              </a:rPr>
              <a:t>Prior to the launch of the </a:t>
            </a:r>
            <a:r>
              <a:rPr lang="en-US" sz="1200" dirty="0" err="1" smtClean="0">
                <a:cs typeface="Arial" pitchFamily="34" charset="0"/>
              </a:rPr>
              <a:t>IoT</a:t>
            </a:r>
            <a:r>
              <a:rPr lang="en-US" sz="1200" dirty="0" smtClean="0">
                <a:cs typeface="Arial" pitchFamily="34" charset="0"/>
              </a:rPr>
              <a:t> Initiative, IEEE </a:t>
            </a:r>
            <a:r>
              <a:rPr lang="en-US" sz="1200" dirty="0" err="1" smtClean="0">
                <a:cs typeface="Arial" pitchFamily="34" charset="0"/>
              </a:rPr>
              <a:t>IoT</a:t>
            </a:r>
            <a:r>
              <a:rPr lang="en-US" sz="1200" dirty="0" smtClean="0">
                <a:cs typeface="Arial" pitchFamily="34" charset="0"/>
              </a:rPr>
              <a:t> activities and offerings were </a:t>
            </a:r>
            <a:r>
              <a:rPr lang="en-US" sz="1200" dirty="0" err="1" smtClean="0">
                <a:cs typeface="Arial" pitchFamily="34" charset="0"/>
              </a:rPr>
              <a:t>siloed</a:t>
            </a:r>
            <a:r>
              <a:rPr lang="en-US" sz="1200" dirty="0" smtClean="0">
                <a:cs typeface="Arial" pitchFamily="34" charset="0"/>
              </a:rPr>
              <a:t>; making it a challenge for members and non-members seeking a “one-stop-shop” for globally-relevant </a:t>
            </a:r>
            <a:r>
              <a:rPr lang="en-US" sz="1200" dirty="0" err="1" smtClean="0">
                <a:cs typeface="Arial" pitchFamily="34" charset="0"/>
              </a:rPr>
              <a:t>IoT</a:t>
            </a:r>
            <a:r>
              <a:rPr lang="en-US" sz="1200" dirty="0" smtClean="0">
                <a:cs typeface="Arial" pitchFamily="34" charset="0"/>
              </a:rPr>
              <a:t> intelligence and to navigate and connect the dots</a:t>
            </a:r>
          </a:p>
          <a:p>
            <a:pPr>
              <a:spcBef>
                <a:spcPct val="20000"/>
              </a:spcBef>
              <a:buClr>
                <a:schemeClr val="bg2"/>
              </a:buClr>
              <a:buSzPct val="80000"/>
              <a:buFontTx/>
              <a:buBlip>
                <a:blip r:embed="rId3"/>
              </a:buBlip>
            </a:pPr>
            <a:r>
              <a:rPr lang="en-US" sz="1200" dirty="0" smtClean="0">
                <a:cs typeface="Arial" pitchFamily="34" charset="0"/>
              </a:rPr>
              <a:t>The activities that comprise the IEEE </a:t>
            </a:r>
            <a:r>
              <a:rPr lang="en-US" sz="1200" dirty="0" err="1" smtClean="0">
                <a:cs typeface="Arial" pitchFamily="34" charset="0"/>
              </a:rPr>
              <a:t>IoT</a:t>
            </a:r>
            <a:r>
              <a:rPr lang="en-US" sz="1200" dirty="0" smtClean="0">
                <a:cs typeface="Arial" pitchFamily="34" charset="0"/>
              </a:rPr>
              <a:t> Initiative provide a global view and a platform for ideas</a:t>
            </a:r>
            <a:r>
              <a:rPr lang="en-US" sz="1200" baseline="0" dirty="0" smtClean="0">
                <a:cs typeface="Arial" pitchFamily="34" charset="0"/>
              </a:rPr>
              <a:t> exchange and knowledge</a:t>
            </a:r>
            <a:endParaRPr lang="en-US" sz="1200" dirty="0" smtClean="0"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ABB23D-A2AD-4EBC-9EC5-5955C5BC723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955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latin typeface="Times New Roman" pitchFamily="18" charset="0"/>
              </a:rPr>
              <a:t>02/08/10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BEF83A-6D91-4ABB-955C-FF1191BC1230}" type="slidenum">
              <a:rPr lang="en-US" sz="1200">
                <a:latin typeface="Times New Roman" pitchFamily="18" charset="0"/>
              </a:rPr>
              <a:pPr/>
              <a:t>7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1184373" y="698500"/>
            <a:ext cx="451619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63" tIns="46233" rIns="92463" bIns="462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dirty="0"/>
          </a:p>
        </p:txBody>
      </p:sp>
      <p:sp>
        <p:nvSpPr>
          <p:cNvPr id="35845" name="Text Box 2"/>
          <p:cNvSpPr>
            <a:spLocks noGrp="1" noChangeArrowheads="1"/>
          </p:cNvSpPr>
          <p:nvPr>
            <p:ph type="body"/>
          </p:nvPr>
        </p:nvSpPr>
        <p:spPr>
          <a:xfrm>
            <a:off x="688807" y="4416427"/>
            <a:ext cx="5504204" cy="4275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5" tIns="44145" rIns="88295" bIns="44145" anchor="ctr"/>
          <a:lstStyle/>
          <a:p>
            <a:endParaRPr lang="en-US" dirty="0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97518" y="0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02/08/10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3897518" y="8831263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 anchor="b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9DE986A4-0A57-49BC-9B0D-5172362F414A}" type="slidenum">
              <a:rPr lang="en-US" sz="1200">
                <a:solidFill>
                  <a:srgbClr val="000000"/>
                </a:solidFill>
              </a:rPr>
              <a:pPr algn="r"/>
              <a:t>7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8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56976"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49C0A2-FCD1-44B8-9DE6-97999D532EC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52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0181" indent="-170181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98818-8669-F54B-8225-FB9917C207C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148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r>
              <a:rPr lang="en-US" sz="1200" dirty="0">
                <a:latin typeface="Times New Roman" pitchFamily="18" charset="0"/>
              </a:rPr>
              <a:t>02/08/10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68" indent="-285719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7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25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74" indent="-228574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4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24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775" indent="-22857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9BBEF83A-6D91-4ABB-955C-FF1191BC1230}" type="slidenum">
              <a:rPr lang="en-US" sz="1200">
                <a:latin typeface="Times New Roman" pitchFamily="18" charset="0"/>
              </a:rPr>
              <a:pPr/>
              <a:t>18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35844" name="Text Box 1"/>
          <p:cNvSpPr txBox="1">
            <a:spLocks noChangeArrowheads="1"/>
          </p:cNvSpPr>
          <p:nvPr/>
        </p:nvSpPr>
        <p:spPr bwMode="auto">
          <a:xfrm>
            <a:off x="1184373" y="698500"/>
            <a:ext cx="4516190" cy="3486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2463" tIns="46233" rIns="92463" bIns="46233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dirty="0"/>
          </a:p>
        </p:txBody>
      </p:sp>
      <p:sp>
        <p:nvSpPr>
          <p:cNvPr id="35845" name="Text Box 2"/>
          <p:cNvSpPr>
            <a:spLocks noGrp="1" noChangeArrowheads="1"/>
          </p:cNvSpPr>
          <p:nvPr>
            <p:ph type="body"/>
          </p:nvPr>
        </p:nvSpPr>
        <p:spPr>
          <a:xfrm>
            <a:off x="688806" y="4416427"/>
            <a:ext cx="5504204" cy="427513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8295" tIns="44145" rIns="88295" bIns="44145" anchor="ctr"/>
          <a:lstStyle/>
          <a:p>
            <a:endParaRPr lang="en-US" dirty="0" smtClean="0"/>
          </a:p>
        </p:txBody>
      </p:sp>
      <p:sp>
        <p:nvSpPr>
          <p:cNvPr id="35846" name="Text Box 3"/>
          <p:cNvSpPr txBox="1">
            <a:spLocks noChangeArrowheads="1"/>
          </p:cNvSpPr>
          <p:nvPr/>
        </p:nvSpPr>
        <p:spPr bwMode="auto">
          <a:xfrm>
            <a:off x="3897516" y="0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</a:rPr>
              <a:t>02/08/10</a:t>
            </a:r>
          </a:p>
        </p:txBody>
      </p:sp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3897516" y="8831263"/>
            <a:ext cx="298274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3508" tIns="46579" rIns="93508" bIns="46579" anchor="b"/>
          <a:lstStyle>
            <a:lvl1pPr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441325" eaLnBrk="0" hangingPunct="0"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44132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882650" algn="l"/>
                <a:tab pos="1765300" algn="l"/>
                <a:tab pos="2647950" algn="l"/>
                <a:tab pos="3530600" algn="l"/>
                <a:tab pos="4414838" algn="l"/>
                <a:tab pos="5297488" algn="l"/>
                <a:tab pos="6180138" algn="l"/>
                <a:tab pos="7062788" algn="l"/>
                <a:tab pos="7945438" algn="l"/>
                <a:tab pos="8829675" algn="l"/>
                <a:tab pos="9712325" algn="l"/>
              </a:tabLs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/>
            <a:fld id="{9DE986A4-0A57-49BC-9B0D-5172362F414A}" type="slidenum">
              <a:rPr lang="en-US" sz="1200">
                <a:solidFill>
                  <a:srgbClr val="000000"/>
                </a:solidFill>
              </a:rPr>
              <a:pPr algn="r"/>
              <a:t>18</a:t>
            </a:fld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9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BD73F4-0D48-4B95-B540-7B58041563A3}" type="slidenum">
              <a:rPr lang="en-US" smtClean="0"/>
              <a:pPr/>
              <a:t>19</a:t>
            </a:fld>
            <a:endParaRPr lang="en-US" dirty="0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1888" y="695325"/>
            <a:ext cx="4624387" cy="34702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4398038"/>
            <a:ext cx="5046663" cy="4167240"/>
          </a:xfrm>
          <a:noFill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733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2730F-97C7-4F45-93CD-1A4590B63821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D3506-FE24-411D-A3D8-72AC5700A3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C0944-B0E6-486F-AAA5-1D253D45B37A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C0F1B-9E52-4E9B-8B52-98368C1AEB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80EA3-3543-443D-8BA7-B4DB3EA242D7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902A5-0E74-4A66-8439-640027203B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10/21/2013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01E14-EFBB-4129-BB87-84078BAFFD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648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18364-2819-4896-BA06-BDF3017B8E9E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34722-2E4D-4950-920A-8B86E12A91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lobe Cov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666875"/>
            <a:ext cx="7772400" cy="533400"/>
          </a:xfrm>
        </p:spPr>
        <p:txBody>
          <a:bodyPr anchor="t" anchorCtr="0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209675"/>
            <a:ext cx="7772400" cy="533400"/>
          </a:xfrm>
        </p:spPr>
        <p:txBody>
          <a:bodyPr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5800" y="3014663"/>
            <a:ext cx="3886200" cy="828675"/>
          </a:xfrm>
        </p:spPr>
        <p:txBody>
          <a:bodyPr anchor="ctr" anchorCtr="0"/>
          <a:lstStyle>
            <a:lvl1pPr>
              <a:lnSpc>
                <a:spcPct val="15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158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9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1F96-5ED1-41A0-BC5E-E0FC0B2B84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362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Un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 sz="1600"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4709160" y="1600200"/>
            <a:ext cx="3749040" cy="43434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74320" indent="-276225">
              <a:spcBef>
                <a:spcPts val="1100"/>
              </a:spcBef>
              <a:buClr>
                <a:schemeClr val="accent1"/>
              </a:buClr>
              <a:buFont typeface="Wingdings 2" pitchFamily="18" charset="2"/>
              <a:buChar char="¾"/>
              <a:defRPr/>
            </a:lvl2pPr>
            <a:lvl3pPr marL="576072" indent="-276225">
              <a:buFont typeface="Verdana" pitchFamily="34" charset="0"/>
              <a:buChar char="–"/>
              <a:defRPr sz="1600"/>
            </a:lvl3pPr>
            <a:lvl4pPr marL="813816" indent="-228600">
              <a:buFont typeface="Verdana" pitchFamily="34" charset="0"/>
              <a:buChar char="•"/>
              <a:defRPr sz="1400"/>
            </a:lvl4pPr>
            <a:lvl5pPr marL="1033272" indent="-171450">
              <a:buFont typeface="Arial" pitchFamily="34" charset="0"/>
              <a:buChar char="-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146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752851" cy="4343400"/>
          </a:xfrm>
        </p:spPr>
        <p:txBody>
          <a:bodyPr/>
          <a:lstStyle>
            <a:lvl1pPr marL="274320" indent="-273050"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C3BDF-57CD-4DF0-939A-D0CDD094B8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705349" y="1600200"/>
            <a:ext cx="3752851" cy="43434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261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BBFFD-5DB9-4833-91C0-BF3ECA50534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6315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55905-EE7D-4673-B5F4-2BF5096DB96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7023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762000" y="1676400"/>
            <a:ext cx="7772400" cy="4114800"/>
          </a:xfrm>
        </p:spPr>
        <p:txBody>
          <a:bodyPr/>
          <a:lstStyle/>
          <a:p>
            <a:pPr lvl="0"/>
            <a:r>
              <a:rPr lang="en-US" noProof="0" dirty="0" smtClean="0"/>
              <a:t>Click icon to add SmartArt graphic</a:t>
            </a:r>
          </a:p>
        </p:txBody>
      </p:sp>
    </p:spTree>
    <p:extLst>
      <p:ext uri="{BB962C8B-B14F-4D97-AF65-F5344CB8AC3E}">
        <p14:creationId xmlns:p14="http://schemas.microsoft.com/office/powerpoint/2010/main" val="41320848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532BD-5358-4D5A-9D3D-7044DCF396FF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96FAA-9F46-4166-90E8-8CC80120DE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IEEE_SA_Bar_Graphic_long_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1650"/>
            <a:ext cx="91440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4" descr="IEEE_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57785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06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" y="1676400"/>
            <a:ext cx="73914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6477000" cy="5334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Powerpoint Title would go here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857944D-6E52-4F0F-A61B-901FAA7705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6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F1B6B-C7D2-4297-98A5-E3AF48274141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E5A80-B58C-4797-BAAC-718A62F58971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683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A179F-8C5D-4729-8F18-CDEFF91A0C9E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ACDB-E157-4115-8803-AFF341E8C60C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6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E2BA7-31FA-4F1C-9145-6ECDF2980C87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529E8-9653-42A8-AFC3-710C15B6A3DE}" type="slidenum">
              <a:rPr lang="en-US"/>
              <a:pPr>
                <a:defRPr/>
              </a:pPr>
              <a:t>‹#›</a:t>
            </a:fld>
            <a:endParaRPr lang="en-US" sz="1400" dirty="0"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553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B0240-008F-460F-8EAA-5875F18A81EF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CE95C-A11A-4F3F-81C3-A39126C04E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160FE-1603-483A-AD61-08CF363465AB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44F9-92B8-49DF-8B8D-2ADD734EF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90D6F2-6579-409E-8E53-0ACA4F09F93E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9E475-7D7F-4F92-AA75-ACACA45DAA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BA804-9F14-43AD-BBAB-926A56D50F0B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965B-3A83-4B4B-A58B-6EBB68A809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E8EA4-BEB9-418A-94DA-623852953307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F3E757-022A-420D-A6CB-899987E53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199A-6D03-4483-A699-11E3E6F6D13B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77196-C0B3-4699-B8E0-0EC40EB0238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1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9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973010" y="6123818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87AF8726-CCBF-49BF-A450-70D92B1E8C88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2287210" y="6123818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52F45AD7-B65F-4CFC-8B86-5AA8EAE41B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3-TA-220_Internet-of-Things-logo.jp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130" y="5934603"/>
            <a:ext cx="1768760" cy="5901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1" r:id="rId1"/>
    <p:sldLayoutId id="2147485677" r:id="rId2"/>
    <p:sldLayoutId id="2147485678" r:id="rId3"/>
    <p:sldLayoutId id="2147485679" r:id="rId4"/>
    <p:sldLayoutId id="2147485680" r:id="rId5"/>
    <p:sldLayoutId id="2147485681" r:id="rId6"/>
    <p:sldLayoutId id="2147485682" r:id="rId7"/>
    <p:sldLayoutId id="2147485683" r:id="rId8"/>
    <p:sldLayoutId id="2147485684" r:id="rId9"/>
    <p:sldLayoutId id="2147485685" r:id="rId10"/>
    <p:sldLayoutId id="2147485686" r:id="rId11"/>
    <p:sldLayoutId id="2147485687" r:id="rId12"/>
    <p:sldLayoutId id="2147485692" r:id="rId13"/>
    <p:sldLayoutId id="2147485693" r:id="rId14"/>
    <p:sldLayoutId id="2147485694" r:id="rId15"/>
    <p:sldLayoutId id="2147485695" r:id="rId16"/>
    <p:sldLayoutId id="2147485718" r:id="rId1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2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 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B9FC7AEC-7231-4C64-96CC-D09155D42F9E}" type="datetime1">
              <a:rPr lang="en-US"/>
              <a:pPr>
                <a:defRPr/>
              </a:pPr>
              <a:t>10/5/2016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latin typeface="Arial" charset="0"/>
              </a:defRPr>
            </a:lvl1pPr>
          </a:lstStyle>
          <a:p>
            <a:pPr>
              <a:defRPr/>
            </a:pPr>
            <a:fld id="{462D4FC0-3D62-4545-85FB-4ED45DCC0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4" name="Picture 7" descr="IEEE_TAG_BLUE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97" r:id="rId1"/>
    <p:sldLayoutId id="2147485698" r:id="rId2"/>
    <p:sldLayoutId id="2147485699" r:id="rId3"/>
    <p:sldLayoutId id="2147485700" r:id="rId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8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307594"/>
            <a:ext cx="7772400" cy="483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62150"/>
            <a:ext cx="7772400" cy="398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10" name="Picture 8" descr="IEEE_SA_Bar_Graphic_long_l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1652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9992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3" r:id="rId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0" indent="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1143000" indent="-22860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6002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2057400" indent="-171450" algn="l" rtl="0" eaLnBrk="0" fontAlgn="base" hangingPunct="0">
        <a:lnSpc>
          <a:spcPct val="150000"/>
        </a:lnSpc>
        <a:spcBef>
          <a:spcPts val="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42206"/>
            <a:ext cx="7772400" cy="767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>
                <a:solidFill>
                  <a:schemeClr val="tx1"/>
                </a:solidFill>
                <a:latin typeface="+mj-lt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6 March 2012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8202" y="6629400"/>
            <a:ext cx="438151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800" b="1" smtClean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fld id="{41D9BA1A-DCA0-4F42-B822-C546F63BDACE}" type="slidenum">
              <a:rPr lang="en-US">
                <a:solidFill>
                  <a:srgbClr val="000000"/>
                </a:solidFill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solidFill>
                <a:srgbClr val="000000"/>
              </a:solidFill>
              <a:ea typeface="ＭＳ Ｐゴシック" charset="-128"/>
            </a:endParaRPr>
          </a:p>
        </p:txBody>
      </p:sp>
      <p:pic>
        <p:nvPicPr>
          <p:cNvPr id="65537" name="Picture 10" descr="IEEE_SA_Bar_Graphic_long_lg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194427"/>
            <a:ext cx="9150351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948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5" r:id="rId1"/>
    <p:sldLayoutId id="2147485706" r:id="rId2"/>
    <p:sldLayoutId id="2147485707" r:id="rId3"/>
    <p:sldLayoutId id="2147485708" r:id="rId4"/>
    <p:sldLayoutId id="2147485709" r:id="rId5"/>
    <p:sldLayoutId id="2147485710" r:id="rId6"/>
    <p:sldLayoutId id="2147485712" r:id="rId7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274320" indent="-274320" algn="l" rtl="0" eaLnBrk="0" fontAlgn="base" hangingPunct="0">
        <a:spcBef>
          <a:spcPts val="1100"/>
        </a:spcBef>
        <a:spcAft>
          <a:spcPct val="0"/>
        </a:spcAft>
        <a:buClr>
          <a:schemeClr val="accent1"/>
        </a:buClr>
        <a:buSzPct val="100000"/>
        <a:buFont typeface="Wingdings 2" pitchFamily="18" charset="2"/>
        <a:buChar char="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1pPr>
      <a:lvl2pPr marL="571500" indent="-276225" algn="l" rtl="0" eaLnBrk="0" fontAlgn="base" hangingPunct="0">
        <a:spcBef>
          <a:spcPts val="4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2pPr>
      <a:lvl3pPr marL="809625" indent="-228600" algn="l" rtl="0" eaLnBrk="0" fontAlgn="base" hangingPunct="0">
        <a:spcBef>
          <a:spcPts val="4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3pPr>
      <a:lvl4pPr marL="102870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-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4pPr>
      <a:lvl5pPr marL="1200150" indent="-171450" algn="l" rtl="0" eaLnBrk="0" fontAlgn="base" hangingPunct="0">
        <a:spcBef>
          <a:spcPts val="400"/>
        </a:spcBef>
        <a:spcAft>
          <a:spcPct val="0"/>
        </a:spcAft>
        <a:buFont typeface="Arial" pitchFamily="34" charset="0"/>
        <a:buChar char="•"/>
        <a:defRPr sz="1200">
          <a:solidFill>
            <a:schemeClr val="tx1"/>
          </a:solidFill>
          <a:latin typeface="+mn-lt"/>
          <a:ea typeface="+mn-ea"/>
          <a:cs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3" descr="IEEE_SA_Bar_Graphic_long_rg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72200"/>
            <a:ext cx="9190038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807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077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86600" y="6629400"/>
            <a:ext cx="1066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57C7504-C4ED-4A2C-9829-C8368C1FE4DB}" type="datetime1">
              <a:rPr lang="en-US">
                <a:ea typeface="ＭＳ Ｐゴシック" charset="-128"/>
              </a:rPr>
              <a:pPr>
                <a:defRPr/>
              </a:pPr>
              <a:t>10/5/2016</a:t>
            </a:fld>
            <a:endParaRPr lang="en-US" dirty="0">
              <a:ea typeface="ＭＳ Ｐゴシック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6629400"/>
            <a:ext cx="480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800" b="1">
                <a:solidFill>
                  <a:srgbClr val="000000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Powerpoint Title would go here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5850" y="6629400"/>
            <a:ext cx="438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800" b="1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2DE8DC5-3638-4ACB-8C10-707AA734B6F2}" type="slidenum">
              <a:rPr lang="en-US">
                <a:ea typeface="ＭＳ Ｐゴシック" charset="-128"/>
              </a:rPr>
              <a:pPr>
                <a:defRPr/>
              </a:pPr>
              <a:t>‹#›</a:t>
            </a:fld>
            <a:endParaRPr lang="en-US" sz="1400" dirty="0">
              <a:latin typeface="Myriad Pro" charset="0"/>
              <a:ea typeface="ＭＳ Ｐゴシック" charset="-128"/>
            </a:endParaRPr>
          </a:p>
        </p:txBody>
      </p:sp>
      <p:pic>
        <p:nvPicPr>
          <p:cNvPr id="1032" name="Picture 24" descr="IEEE_whit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6248400"/>
            <a:ext cx="9017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06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4" r:id="rId1"/>
    <p:sldLayoutId id="2147485715" r:id="rId2"/>
    <p:sldLayoutId id="2147485716" r:id="rId3"/>
    <p:sldLayoutId id="21474857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pitchFamily="34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defRPr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jpeg"/><Relationship Id="rId7" Type="http://schemas.openxmlformats.org/officeDocument/2006/relationships/image" Target="../media/image42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ot.ieee.org/defini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://iot.ieee.org" TargetMode="Externa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emf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157538"/>
            <a:ext cx="8136053" cy="7651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IEEE Internet of Things (</a:t>
            </a:r>
            <a:r>
              <a:rPr lang="en-US" dirty="0" err="1" smtClean="0"/>
              <a:t>IoT</a:t>
            </a:r>
            <a:r>
              <a:rPr lang="en-US" dirty="0" smtClean="0"/>
              <a:t>) Initiative</a:t>
            </a:r>
            <a:endParaRPr lang="en-US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09600" y="4165600"/>
            <a:ext cx="7908925" cy="4302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Name, Title</a:t>
            </a:r>
          </a:p>
        </p:txBody>
      </p:sp>
      <p:sp>
        <p:nvSpPr>
          <p:cNvPr id="1536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09600" y="4887913"/>
            <a:ext cx="7916863" cy="377825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Verdana" pitchFamily="34" charset="0"/>
                <a:ea typeface="ＭＳ Ｐゴシック" pitchFamily="34" charset="-128"/>
              </a:rPr>
              <a:t>Date</a:t>
            </a:r>
          </a:p>
        </p:txBody>
      </p:sp>
      <p:sp>
        <p:nvSpPr>
          <p:cNvPr id="15366" name="Text Placeholder 3"/>
          <p:cNvSpPr txBox="1">
            <a:spLocks/>
          </p:cNvSpPr>
          <p:nvPr/>
        </p:nvSpPr>
        <p:spPr bwMode="auto">
          <a:xfrm>
            <a:off x="609600" y="5260975"/>
            <a:ext cx="7916863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spcBef>
                <a:spcPts val="1800"/>
              </a:spcBef>
              <a:buSzPct val="135000"/>
              <a:buBlip>
                <a:blip r:embed="rId2"/>
              </a:buBlip>
              <a:defRPr sz="24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defTabSz="457200">
              <a:spcBef>
                <a:spcPts val="800"/>
              </a:spcBef>
              <a:buClr>
                <a:srgbClr val="595959"/>
              </a:buClr>
              <a:buFont typeface="Lucida Grande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defTabSz="457200">
              <a:spcBef>
                <a:spcPts val="7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defTabSz="457200">
              <a:spcBef>
                <a:spcPts val="600"/>
              </a:spcBef>
              <a:buClr>
                <a:srgbClr val="595959"/>
              </a:buClr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defTabSz="457200">
              <a:spcBef>
                <a:spcPts val="600"/>
              </a:spcBef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F7F7F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None/>
            </a:pPr>
            <a:r>
              <a:rPr lang="en-US" sz="1600" dirty="0" err="1" smtClean="0">
                <a:solidFill>
                  <a:schemeClr val="bg1"/>
                </a:solidFill>
              </a:rPr>
              <a:t>iot.ieee.org</a:t>
            </a:r>
            <a:endParaRPr lang="en-US" sz="1600" dirty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en-US" altLang="en-US" sz="1600" dirty="0">
              <a:solidFill>
                <a:schemeClr val="bg1"/>
              </a:solidFill>
            </a:endParaRPr>
          </a:p>
        </p:txBody>
      </p:sp>
      <p:pic>
        <p:nvPicPr>
          <p:cNvPr id="3" name="Picture 2" descr="CoverSlid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90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2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7196" y="1286898"/>
            <a:ext cx="5197924" cy="4034530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+mn-lt"/>
              </a:rPr>
              <a:t>IEEE </a:t>
            </a:r>
            <a:r>
              <a:rPr lang="en-US" dirty="0" err="1" smtClean="0">
                <a:latin typeface="+mn-lt"/>
              </a:rPr>
              <a:t>IoT</a:t>
            </a:r>
            <a:r>
              <a:rPr lang="en-US" dirty="0" smtClean="0">
                <a:latin typeface="+mn-lt"/>
              </a:rPr>
              <a:t> Newsletter</a:t>
            </a:r>
          </a:p>
          <a:p>
            <a:pPr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Bi-monthly, technically focused electronic publication highlighting important </a:t>
            </a:r>
            <a:r>
              <a:rPr lang="en-US" dirty="0" err="1" smtClean="0">
                <a:latin typeface="+mn-lt"/>
              </a:rPr>
              <a:t>IoT</a:t>
            </a:r>
            <a:r>
              <a:rPr lang="en-US" dirty="0" smtClean="0">
                <a:latin typeface="+mn-lt"/>
              </a:rPr>
              <a:t>-related technology developments, innovations, and trends from the world’s top subject matter experts, researchers, and practitioners </a:t>
            </a:r>
          </a:p>
          <a:p>
            <a:pPr marL="0" indent="0">
              <a:buNone/>
            </a:pPr>
            <a:endParaRPr lang="en-US" sz="1000" u="sng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Institute Special </a:t>
            </a:r>
            <a:r>
              <a:rPr lang="en-US" dirty="0" smtClean="0">
                <a:latin typeface="+mn-lt"/>
              </a:rPr>
              <a:t>Report: The </a:t>
            </a:r>
            <a:r>
              <a:rPr lang="en-US" dirty="0">
                <a:latin typeface="+mn-lt"/>
              </a:rPr>
              <a:t>Internet of Things, March 2014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endParaRPr lang="en-US" sz="1000" dirty="0" smtClean="0">
              <a:latin typeface="+mn-lt"/>
            </a:endParaRPr>
          </a:p>
          <a:p>
            <a:pPr marL="0" indent="0">
              <a:buNone/>
            </a:pPr>
            <a:endParaRPr lang="en-US" sz="1000" dirty="0">
              <a:latin typeface="+mn-lt"/>
            </a:endParaRPr>
          </a:p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dirty="0" smtClean="0">
                <a:latin typeface="+mn-lt"/>
              </a:rPr>
              <a:t>Internet of Things Journal</a:t>
            </a:r>
            <a:endParaRPr lang="en-US" dirty="0">
              <a:latin typeface="+mn-lt"/>
            </a:endParaRPr>
          </a:p>
          <a:p>
            <a:pPr marL="285750" lvl="1">
              <a:buClr>
                <a:schemeClr val="bg2"/>
              </a:buClr>
              <a:buSzPct val="80000"/>
              <a:buFont typeface="Wingdings" charset="2"/>
              <a:buChar char="Ø"/>
            </a:pPr>
            <a:r>
              <a:rPr lang="en-US" dirty="0" smtClean="0">
                <a:latin typeface="+mn-lt"/>
              </a:rPr>
              <a:t>11 issues; 94papers</a:t>
            </a:r>
            <a:endParaRPr lang="en-US" sz="2000" u="sng" dirty="0" smtClean="0"/>
          </a:p>
          <a:p>
            <a:endParaRPr lang="en-US" sz="2000" u="sng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" y="376001"/>
            <a:ext cx="9579949" cy="632348"/>
          </a:xfrm>
        </p:spPr>
        <p:txBody>
          <a:bodyPr/>
          <a:lstStyle/>
          <a:p>
            <a:r>
              <a:rPr lang="en-US" sz="2200" baseline="0" dirty="0" smtClean="0"/>
              <a:t>IEEE </a:t>
            </a:r>
            <a:r>
              <a:rPr lang="en-US" sz="2200" baseline="0" dirty="0" err="1" smtClean="0"/>
              <a:t>IoT</a:t>
            </a:r>
            <a:r>
              <a:rPr lang="en-US" sz="2200" baseline="0" dirty="0" smtClean="0"/>
              <a:t> Thought Leadership: Newsletter</a:t>
            </a:r>
            <a:r>
              <a:rPr lang="en-US" sz="2200" dirty="0" smtClean="0"/>
              <a:t> &amp; Publications</a:t>
            </a:r>
            <a:endParaRPr lang="en-US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68531">
            <a:off x="5717367" y="1281954"/>
            <a:ext cx="2815015" cy="2646252"/>
          </a:xfrm>
          <a:prstGeom prst="rect">
            <a:avLst/>
          </a:prstGeom>
        </p:spPr>
      </p:pic>
      <p:pic>
        <p:nvPicPr>
          <p:cNvPr id="10" name="Picture 9" descr="Screen Shot 2015-05-08 at 12.05.5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38654">
            <a:off x="5231179" y="2847703"/>
            <a:ext cx="2943600" cy="141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977">
            <a:off x="5903802" y="4104253"/>
            <a:ext cx="1891698" cy="164423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Screen Shot 2015-07-20 at 5.04.02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94924">
            <a:off x="4972050" y="4889500"/>
            <a:ext cx="26543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697" y="303396"/>
            <a:ext cx="7772400" cy="1143000"/>
          </a:xfrm>
        </p:spPr>
        <p:txBody>
          <a:bodyPr/>
          <a:lstStyle/>
          <a:p>
            <a:r>
              <a:rPr lang="en-US" dirty="0"/>
              <a:t>IEEE </a:t>
            </a:r>
            <a:r>
              <a:rPr lang="en-US" dirty="0" err="1"/>
              <a:t>IoT</a:t>
            </a:r>
            <a:r>
              <a:rPr lang="en-US" dirty="0"/>
              <a:t> </a:t>
            </a:r>
            <a:r>
              <a:rPr lang="en-US" dirty="0" smtClean="0"/>
              <a:t>Experts Webinar </a:t>
            </a:r>
            <a:r>
              <a:rPr lang="en-US" dirty="0"/>
              <a:t>Series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722" y="747963"/>
            <a:ext cx="7772400" cy="863600"/>
          </a:xfrm>
        </p:spPr>
        <p:txBody>
          <a:bodyPr/>
          <a:lstStyle/>
          <a:p>
            <a:pPr marL="0" indent="0">
              <a:buNone/>
            </a:pPr>
            <a:r>
              <a:rPr lang="en-US" sz="1400" i="1" dirty="0" smtClean="0"/>
              <a:t>Learn </a:t>
            </a:r>
            <a:r>
              <a:rPr lang="en-US" sz="1400" i="1" dirty="0"/>
              <a:t>from recognized industry experts about critical aspects of the </a:t>
            </a:r>
            <a:r>
              <a:rPr lang="en-US" sz="1400" i="1" dirty="0" err="1"/>
              <a:t>IoT</a:t>
            </a:r>
            <a:r>
              <a:rPr lang="en-US" sz="1400" i="1" dirty="0"/>
              <a:t> ecosystem.</a:t>
            </a:r>
          </a:p>
          <a:p>
            <a:pPr marL="0" indent="0">
              <a:buNone/>
            </a:pPr>
            <a:r>
              <a:rPr lang="en-US" sz="1400" i="1" dirty="0"/>
              <a:t>IEEE </a:t>
            </a:r>
            <a:r>
              <a:rPr lang="en-US" sz="1400" i="1" dirty="0" err="1"/>
              <a:t>IoT</a:t>
            </a:r>
            <a:r>
              <a:rPr lang="en-US" sz="1400" i="1" dirty="0"/>
              <a:t> experts are available to speak, answer questions, and connect interested professionals  to the world of IEEE </a:t>
            </a:r>
            <a:r>
              <a:rPr lang="en-US" sz="1400" i="1" dirty="0" err="1"/>
              <a:t>IoT</a:t>
            </a:r>
            <a:r>
              <a:rPr lang="en-US" sz="1400" i="1" dirty="0"/>
              <a:t>.</a:t>
            </a:r>
          </a:p>
          <a:p>
            <a:pPr marL="0" indent="0">
              <a:buNone/>
            </a:pPr>
            <a:endParaRPr lang="en-US" sz="1400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34722-2E4D-4950-920A-8B86E12A91D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53455" y="1638583"/>
            <a:ext cx="8026400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Roberto </a:t>
            </a:r>
            <a:r>
              <a:rPr lang="en-US" sz="1200" b="1" dirty="0" err="1"/>
              <a:t>Saracco</a:t>
            </a:r>
            <a:r>
              <a:rPr lang="en-US" sz="1200" dirty="0"/>
              <a:t>, President, EIT ICT LABS Italy and Italy Node Director European Institute of Innovation and Technology; senior member IEEE; chair IEEE Future Directions </a:t>
            </a:r>
            <a:r>
              <a:rPr lang="en-US" sz="1200" dirty="0" smtClean="0"/>
              <a:t>Committee </a:t>
            </a:r>
          </a:p>
          <a:p>
            <a:endParaRPr lang="en-US" sz="1200" dirty="0"/>
          </a:p>
          <a:p>
            <a:endParaRPr lang="en-US" sz="800" b="1" dirty="0"/>
          </a:p>
          <a:p>
            <a:r>
              <a:rPr lang="en-US" sz="1200" b="1" dirty="0" smtClean="0"/>
              <a:t>Roberto </a:t>
            </a:r>
            <a:r>
              <a:rPr lang="en-US" sz="1200" b="1" dirty="0"/>
              <a:t>Minerva</a:t>
            </a:r>
            <a:r>
              <a:rPr lang="en-US" sz="1200" dirty="0"/>
              <a:t>, head of Innovative Architectures, Future Centre, Strategy </a:t>
            </a:r>
            <a:r>
              <a:rPr lang="en-US" sz="1200" dirty="0" smtClean="0"/>
              <a:t>Department</a:t>
            </a:r>
            <a:r>
              <a:rPr lang="en-US" sz="1200" dirty="0"/>
              <a:t>, Telecom Italia; chair IEEE Future Directions Committee Working Group</a:t>
            </a:r>
          </a:p>
          <a:p>
            <a:r>
              <a:rPr lang="en-US" sz="1200" dirty="0"/>
              <a:t> </a:t>
            </a:r>
          </a:p>
          <a:p>
            <a:r>
              <a:rPr lang="en-US" sz="1200" b="1" dirty="0" smtClean="0"/>
              <a:t>Dr</a:t>
            </a:r>
            <a:r>
              <a:rPr lang="en-US" sz="1200" b="1" dirty="0"/>
              <a:t>. Chung-Sheng Li</a:t>
            </a:r>
            <a:r>
              <a:rPr lang="en-US" sz="1200" dirty="0"/>
              <a:t>, Director, Commercial Systems Department, PI IBM Research Cloud Initiatives, executive sponsor, Security 2.0 strategic initiative, IBM T.J. Watson Research Center; IEEE </a:t>
            </a:r>
            <a:r>
              <a:rPr lang="en-US" sz="1200" dirty="0" smtClean="0"/>
              <a:t>Fellow 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b="1" dirty="0" smtClean="0"/>
              <a:t>Oleg </a:t>
            </a:r>
            <a:r>
              <a:rPr lang="en-US" sz="1200" b="1" dirty="0" err="1"/>
              <a:t>Logvinov</a:t>
            </a:r>
            <a:r>
              <a:rPr lang="en-US" sz="1200" b="1" dirty="0"/>
              <a:t>, </a:t>
            </a:r>
            <a:r>
              <a:rPr lang="en-US" sz="1200" dirty="0" smtClean="0"/>
              <a:t>Chair, IEEE </a:t>
            </a:r>
            <a:r>
              <a:rPr lang="en-US" sz="1200" dirty="0"/>
              <a:t>P2413 Working Group, Architectural Framework for </a:t>
            </a:r>
            <a:r>
              <a:rPr lang="en-US" sz="1200" dirty="0" err="1" smtClean="0"/>
              <a:t>IoT</a:t>
            </a:r>
            <a:r>
              <a:rPr lang="en-US" sz="1200" dirty="0" smtClean="0"/>
              <a:t> ; Director, Special Assignments, STMicroelectronics</a:t>
            </a:r>
            <a:r>
              <a:rPr lang="en-US" sz="1200" dirty="0"/>
              <a:t>' Industrial &amp; Power Conversion Division </a:t>
            </a:r>
            <a:endParaRPr lang="en-US" sz="1200" b="1" dirty="0" smtClean="0">
              <a:latin typeface="+mn-lt"/>
            </a:endParaRPr>
          </a:p>
          <a:p>
            <a:endParaRPr lang="en-US" sz="1200" b="1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Dr</a:t>
            </a:r>
            <a:r>
              <a:rPr lang="en-US" sz="1200" b="1" dirty="0">
                <a:latin typeface="+mn-lt"/>
              </a:rPr>
              <a:t>. Chuck </a:t>
            </a:r>
            <a:r>
              <a:rPr lang="en-US" sz="1200" b="1" dirty="0" smtClean="0">
                <a:latin typeface="+mn-lt"/>
              </a:rPr>
              <a:t>Adams</a:t>
            </a:r>
            <a:r>
              <a:rPr lang="en-US" sz="1200" dirty="0" smtClean="0">
                <a:latin typeface="+mn-lt"/>
              </a:rPr>
              <a:t>, President, IEEE </a:t>
            </a:r>
            <a:r>
              <a:rPr lang="en-US" sz="1200" dirty="0">
                <a:latin typeface="+mn-lt"/>
              </a:rPr>
              <a:t>Standards Association </a:t>
            </a:r>
            <a:r>
              <a:rPr lang="en-US" sz="1200" dirty="0" smtClean="0">
                <a:latin typeface="+mn-lt"/>
              </a:rPr>
              <a:t>(IEEE-SA) 2009</a:t>
            </a:r>
            <a:r>
              <a:rPr lang="en-US" sz="1200" dirty="0">
                <a:latin typeface="+mn-lt"/>
              </a:rPr>
              <a:t>-</a:t>
            </a:r>
            <a:r>
              <a:rPr lang="en-US" sz="1200" dirty="0" smtClean="0">
                <a:latin typeface="+mn-lt"/>
              </a:rPr>
              <a:t>2010; </a:t>
            </a:r>
            <a:r>
              <a:rPr lang="en-US" sz="1200" dirty="0" err="1" smtClean="0">
                <a:latin typeface="+mn-lt"/>
              </a:rPr>
              <a:t>BoD</a:t>
            </a:r>
            <a:r>
              <a:rPr lang="en-US" sz="1200" dirty="0" smtClean="0">
                <a:latin typeface="+mn-lt"/>
              </a:rPr>
              <a:t> IEEE-SA;  </a:t>
            </a:r>
            <a:r>
              <a:rPr lang="en-US" sz="1200" dirty="0">
                <a:latin typeface="+mn-lt"/>
              </a:rPr>
              <a:t>founding member </a:t>
            </a:r>
            <a:r>
              <a:rPr lang="en-US" sz="1200" dirty="0" smtClean="0">
                <a:latin typeface="+mn-lt"/>
              </a:rPr>
              <a:t>IEEE </a:t>
            </a:r>
            <a:r>
              <a:rPr lang="en-US" sz="1200" dirty="0" err="1">
                <a:latin typeface="+mn-lt"/>
              </a:rPr>
              <a:t>IoT</a:t>
            </a:r>
            <a:r>
              <a:rPr lang="en-US" sz="1200" dirty="0">
                <a:latin typeface="+mn-lt"/>
              </a:rPr>
              <a:t> development </a:t>
            </a:r>
            <a:r>
              <a:rPr lang="en-US" sz="1200" dirty="0" smtClean="0">
                <a:latin typeface="+mn-lt"/>
              </a:rPr>
              <a:t>program; Distinguished </a:t>
            </a:r>
            <a:r>
              <a:rPr lang="en-US" sz="1200" dirty="0">
                <a:latin typeface="+mn-lt"/>
              </a:rPr>
              <a:t>Standards </a:t>
            </a:r>
            <a:r>
              <a:rPr lang="en-US" sz="1200" dirty="0" smtClean="0">
                <a:latin typeface="+mn-lt"/>
              </a:rPr>
              <a:t>Strategist Huawei </a:t>
            </a:r>
            <a:r>
              <a:rPr lang="en-US" sz="1200" dirty="0">
                <a:latin typeface="+mn-lt"/>
              </a:rPr>
              <a:t>Technologies </a:t>
            </a:r>
          </a:p>
          <a:p>
            <a:r>
              <a:rPr lang="en-US" sz="1200" dirty="0">
                <a:latin typeface="+mn-lt"/>
              </a:rPr>
              <a:t> </a:t>
            </a:r>
          </a:p>
          <a:p>
            <a:r>
              <a:rPr lang="en-US" sz="1200" b="1" dirty="0" smtClean="0">
                <a:latin typeface="+mn-lt"/>
              </a:rPr>
              <a:t>YK Chen</a:t>
            </a:r>
            <a:r>
              <a:rPr lang="en-US" sz="1200" dirty="0" smtClean="0">
                <a:latin typeface="+mn-lt"/>
              </a:rPr>
              <a:t>, IEEE Fellow; </a:t>
            </a:r>
            <a:r>
              <a:rPr lang="en-US" sz="1200" dirty="0"/>
              <a:t>Principal </a:t>
            </a:r>
            <a:r>
              <a:rPr lang="en-US" sz="1200" dirty="0" smtClean="0"/>
              <a:t>Researcher, Intel Corporation; Associate </a:t>
            </a:r>
            <a:r>
              <a:rPr lang="en-US" sz="1200" dirty="0"/>
              <a:t>Director </a:t>
            </a:r>
            <a:r>
              <a:rPr lang="en-US" sz="1200" dirty="0" smtClean="0"/>
              <a:t>Intel</a:t>
            </a:r>
            <a:r>
              <a:rPr lang="en-US" sz="1200" dirty="0"/>
              <a:t>-National Taiwan University Connected Contest Computing Center</a:t>
            </a:r>
            <a:endParaRPr lang="en-US" sz="1200" dirty="0">
              <a:latin typeface="+mn-lt"/>
            </a:endParaRPr>
          </a:p>
          <a:p>
            <a:r>
              <a:rPr lang="en-US" sz="1200" b="1" dirty="0">
                <a:latin typeface="+mn-lt"/>
              </a:rPr>
              <a:t> </a:t>
            </a:r>
            <a:endParaRPr lang="en-US" sz="1200" dirty="0">
              <a:latin typeface="+mn-lt"/>
            </a:endParaRPr>
          </a:p>
          <a:p>
            <a:r>
              <a:rPr lang="en-US" sz="1200" b="1" dirty="0" smtClean="0">
                <a:latin typeface="+mn-lt"/>
              </a:rPr>
              <a:t>Antonio </a:t>
            </a:r>
            <a:r>
              <a:rPr lang="en-US" sz="1200" b="1" dirty="0" err="1">
                <a:latin typeface="+mn-lt"/>
              </a:rPr>
              <a:t>Manzalini</a:t>
            </a:r>
            <a:r>
              <a:rPr lang="en-US" sz="1200" b="1" dirty="0">
                <a:latin typeface="+mn-lt"/>
              </a:rPr>
              <a:t>, </a:t>
            </a:r>
            <a:r>
              <a:rPr lang="en-US" sz="1200" dirty="0">
                <a:latin typeface="+mn-lt"/>
              </a:rPr>
              <a:t>Senior Manager, Strategy </a:t>
            </a:r>
            <a:r>
              <a:rPr lang="it-IT" sz="1200" dirty="0">
                <a:latin typeface="+mn-lt"/>
              </a:rPr>
              <a:t>&amp;</a:t>
            </a:r>
            <a:r>
              <a:rPr lang="en-US" sz="1200" dirty="0">
                <a:latin typeface="+mn-lt"/>
              </a:rPr>
              <a:t> Innovation, Future Centre - Telecom Italia; IEEE member; chair, IEEE Software Defined Networks </a:t>
            </a:r>
            <a:r>
              <a:rPr lang="en-US" sz="1200" dirty="0" smtClean="0">
                <a:latin typeface="+mn-lt"/>
              </a:rPr>
              <a:t>Initiative </a:t>
            </a:r>
            <a:endParaRPr lang="en-US" sz="1200" dirty="0">
              <a:latin typeface="+mn-lt"/>
            </a:endParaRPr>
          </a:p>
          <a:p>
            <a:endParaRPr lang="en-US" sz="1200" dirty="0">
              <a:latin typeface="+mn-lt"/>
            </a:endParaRPr>
          </a:p>
        </p:txBody>
      </p:sp>
      <p:pic>
        <p:nvPicPr>
          <p:cNvPr id="6" name="Picture 5" descr="csli-new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97" y="2944615"/>
            <a:ext cx="537880" cy="403410"/>
          </a:xfrm>
          <a:prstGeom prst="rect">
            <a:avLst/>
          </a:prstGeom>
        </p:spPr>
      </p:pic>
      <p:pic>
        <p:nvPicPr>
          <p:cNvPr id="8" name="Picture 7" descr="logvinon oleg_03-25-2014_424x63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92" y="3402066"/>
            <a:ext cx="416562" cy="625827"/>
          </a:xfrm>
          <a:prstGeom prst="rect">
            <a:avLst/>
          </a:prstGeom>
        </p:spPr>
      </p:pic>
      <p:pic>
        <p:nvPicPr>
          <p:cNvPr id="9" name="Picture 8" descr="Adams Chuck Feb 201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466" y="4065916"/>
            <a:ext cx="392705" cy="590533"/>
          </a:xfrm>
          <a:prstGeom prst="rect">
            <a:avLst/>
          </a:prstGeom>
        </p:spPr>
      </p:pic>
      <p:pic>
        <p:nvPicPr>
          <p:cNvPr id="10" name="Picture 9" descr="Antonio Manzalini Headshot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22" y="5343380"/>
            <a:ext cx="532295" cy="399222"/>
          </a:xfrm>
          <a:prstGeom prst="rect">
            <a:avLst/>
          </a:prstGeom>
        </p:spPr>
      </p:pic>
      <p:pic>
        <p:nvPicPr>
          <p:cNvPr id="11" name="Picture 10" descr="LabsPic_Yen-Kuang_Chen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85" y="4698969"/>
            <a:ext cx="397957" cy="5991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4513" y="2286255"/>
            <a:ext cx="476359" cy="571631"/>
          </a:xfrm>
          <a:prstGeom prst="rect">
            <a:avLst/>
          </a:prstGeom>
        </p:spPr>
      </p:pic>
      <p:pic>
        <p:nvPicPr>
          <p:cNvPr id="13" name="Picture 12" descr="Screen Shot 2015-06-24 at 4.49.05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899" y="1614688"/>
            <a:ext cx="457475" cy="57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181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3" y="217580"/>
            <a:ext cx="9160926" cy="566197"/>
          </a:xfrm>
        </p:spPr>
        <p:txBody>
          <a:bodyPr/>
          <a:lstStyle/>
          <a:p>
            <a:r>
              <a:rPr lang="en-US" sz="2800" dirty="0" smtClean="0"/>
              <a:t>IEEE </a:t>
            </a:r>
            <a:r>
              <a:rPr lang="en-US" sz="2800" dirty="0" err="1"/>
              <a:t>IoT</a:t>
            </a:r>
            <a:r>
              <a:rPr lang="en-US" sz="2800" dirty="0"/>
              <a:t> </a:t>
            </a:r>
            <a:r>
              <a:rPr lang="en-US" sz="2800" dirty="0" smtClean="0"/>
              <a:t>Brings People Together: Events</a:t>
            </a:r>
            <a:endParaRPr lang="en-US" sz="2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12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2909" y="4642733"/>
            <a:ext cx="4819190" cy="172385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600" dirty="0">
                <a:latin typeface="+mn-lt"/>
              </a:rPr>
              <a:t>IEEE World Forum </a:t>
            </a:r>
            <a:r>
              <a:rPr lang="en-US" sz="1600" dirty="0" smtClean="0">
                <a:latin typeface="+mn-lt"/>
              </a:rPr>
              <a:t>on </a:t>
            </a:r>
            <a:r>
              <a:rPr lang="en-US" sz="1600" dirty="0" err="1" smtClean="0">
                <a:latin typeface="+mn-lt"/>
              </a:rPr>
              <a:t>IoT</a:t>
            </a:r>
            <a:r>
              <a:rPr lang="en-US" sz="1600" dirty="0" smtClean="0">
                <a:latin typeface="+mn-lt"/>
              </a:rPr>
              <a:t> Conference 2014</a:t>
            </a:r>
            <a:endParaRPr lang="en-US" sz="1600" dirty="0">
              <a:latin typeface="+mn-lt"/>
            </a:endParaRPr>
          </a:p>
          <a:p>
            <a:pPr>
              <a:buFont typeface="Wingdings" charset="2"/>
              <a:buChar char="Ø"/>
            </a:pPr>
            <a:r>
              <a:rPr lang="en-US" sz="1600" dirty="0" smtClean="0">
                <a:latin typeface="+mn-lt"/>
              </a:rPr>
              <a:t>Inaugural event March </a:t>
            </a:r>
            <a:r>
              <a:rPr lang="en-US" sz="1600" dirty="0">
                <a:latin typeface="+mn-lt"/>
              </a:rPr>
              <a:t>2014; Seoul, South Korea</a:t>
            </a:r>
          </a:p>
          <a:p>
            <a:pPr>
              <a:buFont typeface="Wingdings" charset="2"/>
              <a:buChar char="Ø"/>
            </a:pPr>
            <a:r>
              <a:rPr lang="en-US" sz="1600" dirty="0">
                <a:latin typeface="+mn-lt"/>
              </a:rPr>
              <a:t>237 </a:t>
            </a:r>
            <a:r>
              <a:rPr lang="en-US" sz="1600" dirty="0" smtClean="0">
                <a:latin typeface="+mn-lt"/>
              </a:rPr>
              <a:t>attendees; Representation </a:t>
            </a:r>
            <a:r>
              <a:rPr lang="en-US" sz="1600" dirty="0">
                <a:latin typeface="+mn-lt"/>
              </a:rPr>
              <a:t>from 60+ global organizations</a:t>
            </a:r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 smtClean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buNone/>
            </a:pPr>
            <a:endParaRPr lang="en-US" sz="1600" u="sng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2099" y="4304190"/>
            <a:ext cx="2470441" cy="18560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90188" y="2989712"/>
            <a:ext cx="48782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IEEE World Forum </a:t>
            </a:r>
            <a:r>
              <a:rPr lang="en-US" sz="1600" dirty="0" smtClean="0">
                <a:latin typeface="+mn-lt"/>
              </a:rPr>
              <a:t>on </a:t>
            </a:r>
            <a:r>
              <a:rPr lang="en-US" sz="1600" dirty="0" err="1" smtClean="0">
                <a:latin typeface="+mn-lt"/>
              </a:rPr>
              <a:t>IoT</a:t>
            </a:r>
            <a:r>
              <a:rPr lang="en-US" sz="1600" dirty="0" smtClean="0">
                <a:latin typeface="+mn-lt"/>
              </a:rPr>
              <a:t> </a:t>
            </a:r>
            <a:r>
              <a:rPr lang="en-US" sz="1600" dirty="0">
                <a:latin typeface="+mn-lt"/>
              </a:rPr>
              <a:t>Conference 2015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+mn-lt"/>
              </a:rPr>
              <a:t>14-16 December </a:t>
            </a:r>
            <a:r>
              <a:rPr lang="en-US" sz="1600" dirty="0" smtClean="0">
                <a:latin typeface="+mn-lt"/>
              </a:rPr>
              <a:t>2015; Milan</a:t>
            </a:r>
            <a:r>
              <a:rPr lang="en-US" sz="1600" dirty="0">
                <a:latin typeface="+mn-lt"/>
              </a:rPr>
              <a:t>, </a:t>
            </a:r>
            <a:r>
              <a:rPr lang="en-US" sz="1600" dirty="0" smtClean="0">
                <a:latin typeface="+mn-lt"/>
              </a:rPr>
              <a:t>Italy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latin typeface="+mn-lt"/>
              </a:rPr>
              <a:t>400 registrants from 40 different countries </a:t>
            </a:r>
            <a:endParaRPr lang="en-US" sz="1600" dirty="0" smtClean="0">
              <a:latin typeface="+mn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3366FF"/>
                </a:solidFill>
                <a:latin typeface="+mn-lt"/>
              </a:rPr>
              <a:t>http://wfiot2015.ieee-wf-iot.org/</a:t>
            </a:r>
            <a:endParaRPr lang="en-US" sz="1600" dirty="0"/>
          </a:p>
        </p:txBody>
      </p:sp>
      <p:pic>
        <p:nvPicPr>
          <p:cNvPr id="9" name="Picture 8" descr="Screen Shot 2015-04-27 at 5.43.4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75" y="2612123"/>
            <a:ext cx="3220872" cy="20306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5" y="998851"/>
            <a:ext cx="461498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sz="1600" dirty="0">
                <a:latin typeface="+mn-lt"/>
              </a:rPr>
              <a:t>IEEE World Forum on </a:t>
            </a:r>
            <a:r>
              <a:rPr lang="en-US" sz="1600" dirty="0" err="1">
                <a:latin typeface="+mn-lt"/>
              </a:rPr>
              <a:t>IoT</a:t>
            </a:r>
            <a:r>
              <a:rPr lang="en-US" sz="1600" dirty="0">
                <a:latin typeface="+mn-lt"/>
              </a:rPr>
              <a:t> Conference </a:t>
            </a:r>
            <a:r>
              <a:rPr lang="en-US" sz="1600" dirty="0" smtClean="0">
                <a:latin typeface="+mn-lt"/>
              </a:rPr>
              <a:t>2016</a:t>
            </a:r>
            <a:endParaRPr lang="en-US" sz="1600" dirty="0">
              <a:latin typeface="+mn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+mn-lt"/>
              </a:rPr>
              <a:t>12-14 </a:t>
            </a:r>
            <a:r>
              <a:rPr lang="en-US" sz="1600" dirty="0">
                <a:latin typeface="+mn-lt"/>
              </a:rPr>
              <a:t>December </a:t>
            </a:r>
            <a:r>
              <a:rPr lang="en-US" sz="1600" dirty="0" smtClean="0">
                <a:latin typeface="+mn-lt"/>
              </a:rPr>
              <a:t>2016</a:t>
            </a:r>
            <a:endParaRPr lang="en-US" sz="1600" dirty="0">
              <a:latin typeface="+mn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 smtClean="0">
                <a:latin typeface="+mn-lt"/>
              </a:rPr>
              <a:t>Reston, VA, USA</a:t>
            </a:r>
            <a:endParaRPr lang="en-US" sz="1600" dirty="0">
              <a:latin typeface="+mn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600" dirty="0">
                <a:solidFill>
                  <a:srgbClr val="3366FF"/>
                </a:solidFill>
                <a:latin typeface="+mn-lt"/>
              </a:rPr>
              <a:t>http://</a:t>
            </a:r>
            <a:r>
              <a:rPr lang="en-US" sz="1600" dirty="0" err="1">
                <a:solidFill>
                  <a:srgbClr val="3366FF"/>
                </a:solidFill>
                <a:latin typeface="+mn-lt"/>
              </a:rPr>
              <a:t>www.ieee-wf-iot.org</a:t>
            </a:r>
            <a:r>
              <a:rPr lang="en-US" sz="1600" dirty="0">
                <a:solidFill>
                  <a:srgbClr val="3366FF"/>
                </a:solidFill>
                <a:latin typeface="+mn-lt"/>
              </a:rPr>
              <a:t>/ 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453" y="850529"/>
            <a:ext cx="4514547" cy="20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86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926" y="306480"/>
            <a:ext cx="9160926" cy="566197"/>
          </a:xfrm>
        </p:spPr>
        <p:txBody>
          <a:bodyPr/>
          <a:lstStyle/>
          <a:p>
            <a:r>
              <a:rPr lang="en-US" sz="2800" dirty="0" smtClean="0"/>
              <a:t>IEEE </a:t>
            </a:r>
            <a:r>
              <a:rPr lang="en-US" sz="2800" dirty="0" err="1"/>
              <a:t>IoT</a:t>
            </a:r>
            <a:r>
              <a:rPr lang="en-US" sz="2800" dirty="0"/>
              <a:t> brings </a:t>
            </a:r>
            <a:r>
              <a:rPr lang="en-US" sz="2800" dirty="0" smtClean="0"/>
              <a:t>people together: Events</a:t>
            </a:r>
            <a:endParaRPr lang="en-US" sz="2800" dirty="0"/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13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5995" y="912841"/>
            <a:ext cx="5168301" cy="5150571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rgbClr val="000000"/>
                </a:solidFill>
                <a:latin typeface="+mn-lt"/>
              </a:rPr>
              <a:t>IEEE </a:t>
            </a:r>
            <a:r>
              <a:rPr lang="en-US" sz="1400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sz="1400" dirty="0">
                <a:solidFill>
                  <a:srgbClr val="000000"/>
                </a:solidFill>
                <a:latin typeface="+mn-lt"/>
              </a:rPr>
              <a:t> Soiree &amp; Startup </a:t>
            </a:r>
            <a:r>
              <a:rPr lang="en-US" sz="1400" dirty="0" smtClean="0">
                <a:solidFill>
                  <a:srgbClr val="000000"/>
                </a:solidFill>
                <a:latin typeface="+mn-lt"/>
              </a:rPr>
              <a:t>Events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Bringing 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together established and emerging players in </a:t>
            </a:r>
            <a:r>
              <a:rPr lang="en-US" sz="1300" i="1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. Fostering </a:t>
            </a:r>
            <a:r>
              <a:rPr lang="en-US" sz="1300" i="1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 innovation. A catalyst for expansion and 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growth 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of the </a:t>
            </a:r>
            <a:r>
              <a:rPr lang="en-US" sz="1300" i="1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 ecosystem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Startup “Hot Seat”: Startup companies introduce </a:t>
            </a:r>
            <a:r>
              <a:rPr lang="en-US" sz="1300" dirty="0">
                <a:latin typeface="+mn-lt"/>
              </a:rPr>
              <a:t>themselves to potential partners and investors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/>
              <a:t>January 2016</a:t>
            </a:r>
            <a:r>
              <a:rPr lang="en-US" sz="1300" dirty="0"/>
              <a:t>, Consumer Electronics Show, Las Vegas, USA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/>
              <a:t>December 2015, </a:t>
            </a:r>
            <a:r>
              <a:rPr lang="en-US" sz="1300" dirty="0"/>
              <a:t>WF-</a:t>
            </a:r>
            <a:r>
              <a:rPr lang="en-US" sz="1300" dirty="0" err="1"/>
              <a:t>IoT</a:t>
            </a:r>
            <a:r>
              <a:rPr lang="en-US" sz="1300" dirty="0"/>
              <a:t> 2015, Milan, Italy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December 2015, New York City, USA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November 2015, </a:t>
            </a:r>
            <a:r>
              <a:rPr lang="en-US" sz="1300" dirty="0" err="1" smtClean="0">
                <a:latin typeface="+mn-lt"/>
              </a:rPr>
              <a:t>IoT</a:t>
            </a:r>
            <a:r>
              <a:rPr lang="en-US" sz="1300" dirty="0" smtClean="0">
                <a:latin typeface="+mn-lt"/>
              </a:rPr>
              <a:t> Planet, Grenoble, France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August 2015, Tel Aviv, Israel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May 2015, San Jose, CA, USA</a:t>
            </a:r>
          </a:p>
          <a:p>
            <a:pPr lvl="1"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January 2015, Consumer Electronics Show, Las Vegas, US</a:t>
            </a:r>
            <a:endParaRPr lang="en-US" sz="1300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/>
              <a:t>IEEE </a:t>
            </a:r>
            <a:r>
              <a:rPr lang="en-US" sz="1400" dirty="0" err="1"/>
              <a:t>IoT</a:t>
            </a:r>
            <a:r>
              <a:rPr lang="en-US" sz="1400" dirty="0"/>
              <a:t> Workshops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Global </a:t>
            </a:r>
            <a:r>
              <a:rPr lang="en-US" sz="1300" i="1" dirty="0" err="1">
                <a:solidFill>
                  <a:srgbClr val="000000"/>
                </a:solidFill>
                <a:latin typeface="+mn-lt"/>
              </a:rPr>
              <a:t>IoT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 experts, 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leaders, 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and other participants 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explore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 </a:t>
            </a:r>
            <a:endParaRPr lang="en-US" sz="1300" i="1" dirty="0" smtClean="0">
              <a:solidFill>
                <a:srgbClr val="000000"/>
              </a:solidFill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new 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technologies, 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IEEE standards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, 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applications,</a:t>
            </a:r>
            <a:r>
              <a:rPr lang="en-US" sz="1300" i="1" dirty="0">
                <a:solidFill>
                  <a:srgbClr val="000000"/>
                </a:solidFill>
                <a:latin typeface="+mn-lt"/>
              </a:rPr>
              <a:t> and future business </a:t>
            </a:r>
            <a:r>
              <a:rPr lang="en-US" sz="1300" i="1" dirty="0" smtClean="0">
                <a:solidFill>
                  <a:srgbClr val="000000"/>
                </a:solidFill>
                <a:latin typeface="+mn-lt"/>
              </a:rPr>
              <a:t>models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solidFill>
                  <a:srgbClr val="000000"/>
                </a:solidFill>
                <a:latin typeface="+mn-lt"/>
                <a:cs typeface="Verdana (Body)"/>
              </a:rPr>
              <a:t>September </a:t>
            </a:r>
            <a:r>
              <a:rPr lang="en-US" sz="1300" dirty="0">
                <a:solidFill>
                  <a:srgbClr val="000000"/>
                </a:solidFill>
                <a:latin typeface="+mn-lt"/>
                <a:cs typeface="Verdana (Body)"/>
              </a:rPr>
              <a:t>2014, Silicon </a:t>
            </a:r>
            <a:r>
              <a:rPr lang="en-US" sz="1300" dirty="0" smtClean="0">
                <a:solidFill>
                  <a:srgbClr val="000000"/>
                </a:solidFill>
                <a:latin typeface="+mn-lt"/>
                <a:cs typeface="Verdana (Body)"/>
              </a:rPr>
              <a:t>Valley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1300" dirty="0">
                <a:solidFill>
                  <a:srgbClr val="000000"/>
                </a:solidFill>
                <a:latin typeface="+mn-lt"/>
              </a:rPr>
              <a:t>April 2013, </a:t>
            </a:r>
            <a:r>
              <a:rPr lang="en-US" sz="1300" dirty="0" err="1">
                <a:solidFill>
                  <a:srgbClr val="000000"/>
                </a:solidFill>
                <a:latin typeface="+mn-lt"/>
              </a:rPr>
              <a:t>Shenzen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, China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solidFill>
                  <a:srgbClr val="000000"/>
                </a:solidFill>
                <a:latin typeface="+mn-lt"/>
              </a:rPr>
              <a:t>November 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2013, Silicon </a:t>
            </a:r>
            <a:r>
              <a:rPr lang="en-US" sz="1300" dirty="0" smtClean="0">
                <a:solidFill>
                  <a:srgbClr val="000000"/>
                </a:solidFill>
                <a:latin typeface="+mn-lt"/>
              </a:rPr>
              <a:t>Valley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r>
              <a:rPr lang="en-US" sz="1300" dirty="0" smtClean="0">
                <a:solidFill>
                  <a:srgbClr val="000000"/>
                </a:solidFill>
                <a:latin typeface="+mn-lt"/>
              </a:rPr>
              <a:t>November </a:t>
            </a:r>
            <a:r>
              <a:rPr lang="en-US" sz="1300" dirty="0">
                <a:solidFill>
                  <a:srgbClr val="000000"/>
                </a:solidFill>
                <a:latin typeface="+mn-lt"/>
              </a:rPr>
              <a:t>2012, Milan, </a:t>
            </a:r>
            <a:r>
              <a:rPr lang="en-US" sz="1300" dirty="0" smtClean="0">
                <a:solidFill>
                  <a:srgbClr val="000000"/>
                </a:solidFill>
                <a:latin typeface="+mn-lt"/>
              </a:rPr>
              <a:t>Italy</a:t>
            </a:r>
          </a:p>
          <a:p>
            <a:pPr>
              <a:spcBef>
                <a:spcPts val="0"/>
              </a:spcBef>
              <a:buFont typeface="Wingdings" charset="2"/>
              <a:buChar char="Ø"/>
            </a:pPr>
            <a:endParaRPr lang="en-US" sz="1300" dirty="0" smtClean="0">
              <a:solidFill>
                <a:srgbClr val="000000"/>
              </a:solidFill>
              <a:latin typeface="+mn-lt"/>
            </a:endParaRPr>
          </a:p>
          <a:p>
            <a:pPr lvl="1">
              <a:buFont typeface="Wingdings" charset="2"/>
              <a:buChar char="Ø"/>
            </a:pPr>
            <a:endParaRPr lang="en-US" sz="13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endParaRPr lang="en-US" sz="13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endParaRPr lang="en-US" sz="1300" u="sng" dirty="0" smtClean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endParaRPr lang="en-US" sz="1300" u="sng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Ø"/>
            </a:pPr>
            <a:endParaRPr lang="en-US" sz="1300" u="sng" dirty="0" smtClean="0">
              <a:solidFill>
                <a:srgbClr val="000000"/>
              </a:solidFill>
            </a:endParaRPr>
          </a:p>
        </p:txBody>
      </p:sp>
      <p:pic>
        <p:nvPicPr>
          <p:cNvPr id="8" name="Picture 7" descr="Screen Shot 2015-04-27 at 6.17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96" y="3816633"/>
            <a:ext cx="3487853" cy="683893"/>
          </a:xfrm>
          <a:prstGeom prst="rect">
            <a:avLst/>
          </a:prstGeom>
        </p:spPr>
      </p:pic>
      <p:pic>
        <p:nvPicPr>
          <p:cNvPr id="9" name="Picture 8" descr="Screen Shot 2015-06-24 at 12.46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4296" y="4783625"/>
            <a:ext cx="3550183" cy="8482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4296" y="1036451"/>
            <a:ext cx="3759600" cy="261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4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408695"/>
            <a:ext cx="8928100" cy="1143000"/>
          </a:xfrm>
        </p:spPr>
        <p:txBody>
          <a:bodyPr/>
          <a:lstStyle/>
          <a:p>
            <a:pPr algn="ctr"/>
            <a:r>
              <a:rPr lang="en-US" dirty="0"/>
              <a:t>IEEE </a:t>
            </a:r>
            <a:r>
              <a:rPr lang="en-US" dirty="0" err="1"/>
              <a:t>IoT</a:t>
            </a:r>
            <a:r>
              <a:rPr lang="en-US" dirty="0"/>
              <a:t> Enables Discussion &amp; Engagement: </a:t>
            </a:r>
            <a:r>
              <a:rPr lang="en-US" dirty="0" err="1"/>
              <a:t>IoT</a:t>
            </a:r>
            <a:r>
              <a:rPr lang="en-US" dirty="0"/>
              <a:t> Use </a:t>
            </a:r>
            <a:r>
              <a:rPr lang="en-US" dirty="0" smtClean="0"/>
              <a:t>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19152" y="4676554"/>
            <a:ext cx="7048108" cy="1070255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A collaborative space for </a:t>
            </a:r>
            <a:r>
              <a:rPr lang="en-US" sz="1800" dirty="0" err="1" smtClean="0"/>
              <a:t>IoT</a:t>
            </a:r>
            <a:r>
              <a:rPr lang="en-US" sz="1800" dirty="0" smtClean="0"/>
              <a:t> Scenarios &amp; Use Cases</a:t>
            </a:r>
          </a:p>
          <a:p>
            <a:pPr marL="0" indent="0" algn="ctr">
              <a:buNone/>
            </a:pPr>
            <a:r>
              <a:rPr lang="en-US" sz="1800" dirty="0">
                <a:solidFill>
                  <a:srgbClr val="0000FF"/>
                </a:solidFill>
              </a:rPr>
              <a:t>http://</a:t>
            </a:r>
            <a:r>
              <a:rPr lang="en-US" sz="1800" dirty="0" err="1">
                <a:solidFill>
                  <a:srgbClr val="0000FF"/>
                </a:solidFill>
              </a:rPr>
              <a:t>iot.ieee.org</a:t>
            </a:r>
            <a:r>
              <a:rPr lang="en-US" sz="1800" dirty="0">
                <a:solidFill>
                  <a:srgbClr val="0000FF"/>
                </a:solidFill>
              </a:rPr>
              <a:t>/</a:t>
            </a:r>
            <a:r>
              <a:rPr lang="en-US" sz="1800" dirty="0" err="1">
                <a:solidFill>
                  <a:srgbClr val="0000FF"/>
                </a:solidFill>
              </a:rPr>
              <a:t>iot-scenarios.html</a:t>
            </a:r>
            <a:r>
              <a:rPr lang="en-US" sz="1800" dirty="0">
                <a:solidFill>
                  <a:srgbClr val="0000FF"/>
                </a:solidFill>
              </a:rPr>
              <a:t>  </a:t>
            </a:r>
          </a:p>
          <a:p>
            <a:pPr marL="0" indent="0">
              <a:buNone/>
            </a:pPr>
            <a:r>
              <a:rPr lang="en-US" sz="1800" dirty="0" smtClean="0"/>
              <a:t> </a:t>
            </a:r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34722-2E4D-4950-920A-8B86E12A91D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35801" y="2806700"/>
            <a:ext cx="210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900" y="1928704"/>
            <a:ext cx="8723384" cy="250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745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09" y="336776"/>
            <a:ext cx="9144000" cy="632348"/>
          </a:xfrm>
        </p:spPr>
        <p:txBody>
          <a:bodyPr/>
          <a:lstStyle/>
          <a:p>
            <a:r>
              <a:rPr lang="en-US" sz="2800" dirty="0"/>
              <a:t>Turn to IEEE </a:t>
            </a:r>
            <a:r>
              <a:rPr lang="en-US" sz="2800" dirty="0" err="1"/>
              <a:t>IoT</a:t>
            </a:r>
            <a:r>
              <a:rPr lang="en-US" sz="2800" dirty="0"/>
              <a:t> for Content, Knowledge, Standards, Collaboration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5624" y="3561652"/>
            <a:ext cx="76123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 “</a:t>
            </a:r>
            <a:r>
              <a:rPr lang="en-US" sz="1800" dirty="0">
                <a:latin typeface="+mn-lt"/>
              </a:rPr>
              <a:t>living document</a:t>
            </a:r>
            <a:r>
              <a:rPr lang="en-US" sz="1800" dirty="0" smtClean="0">
                <a:latin typeface="+mn-lt"/>
              </a:rPr>
              <a:t>” in a collaborative space on the IEEE </a:t>
            </a:r>
            <a:r>
              <a:rPr lang="en-US" sz="1800" dirty="0" err="1" smtClean="0">
                <a:latin typeface="+mn-lt"/>
              </a:rPr>
              <a:t>IoT</a:t>
            </a:r>
            <a:r>
              <a:rPr lang="en-US" sz="1800" dirty="0" smtClean="0">
                <a:latin typeface="+mn-lt"/>
              </a:rPr>
              <a:t> web portal 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+mn-lt"/>
              </a:rPr>
              <a:t>Baseline </a:t>
            </a:r>
            <a:r>
              <a:rPr lang="en-US" sz="1800" dirty="0">
                <a:latin typeface="+mn-lt"/>
              </a:rPr>
              <a:t>definitions of </a:t>
            </a:r>
            <a:r>
              <a:rPr lang="en-US" sz="1800" dirty="0" err="1">
                <a:latin typeface="+mn-lt"/>
              </a:rPr>
              <a:t>IoT</a:t>
            </a:r>
            <a:endParaRPr lang="en-US" sz="1800" dirty="0">
              <a:latin typeface="+mn-lt"/>
            </a:endParaRP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+mn-lt"/>
              </a:rPr>
              <a:t>Gain and contribute knowledge and ideas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+mn-lt"/>
              </a:rPr>
              <a:t>Lead to further research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1800" dirty="0" smtClean="0">
                <a:latin typeface="+mn-lt"/>
              </a:rPr>
              <a:t>Advance understanding of </a:t>
            </a:r>
            <a:r>
              <a:rPr lang="en-US" sz="1800" dirty="0" err="1" smtClean="0">
                <a:latin typeface="+mn-lt"/>
              </a:rPr>
              <a:t>IoT</a:t>
            </a:r>
            <a:endParaRPr lang="en-US" sz="1800" dirty="0" smtClean="0">
              <a:latin typeface="+mn-lt"/>
            </a:endParaRPr>
          </a:p>
          <a:p>
            <a:r>
              <a:rPr lang="en-US" sz="1800" dirty="0">
                <a:latin typeface="+mn-lt"/>
              </a:rPr>
              <a:t>Get involved in the universal discourse underway now!</a:t>
            </a:r>
          </a:p>
          <a:p>
            <a:r>
              <a:rPr lang="en-US" sz="1800" dirty="0">
                <a:solidFill>
                  <a:srgbClr val="0000FF"/>
                </a:solidFill>
                <a:latin typeface="+mn-lt"/>
                <a:cs typeface="Arial"/>
                <a:hlinkClick r:id="rId3"/>
              </a:rPr>
              <a:t>http://iot.ieee.org/definition.html</a:t>
            </a:r>
            <a:endParaRPr lang="en-US" sz="1800" dirty="0">
              <a:solidFill>
                <a:srgbClr val="0000FF"/>
              </a:solidFill>
              <a:latin typeface="+mn-lt"/>
              <a:cs typeface="Arial"/>
            </a:endParaRPr>
          </a:p>
          <a:p>
            <a:pPr>
              <a:buFont typeface="Arial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5624" y="1446122"/>
            <a:ext cx="7494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The Internet of Things (</a:t>
            </a:r>
            <a:r>
              <a:rPr lang="en-US" sz="2000" b="1" dirty="0" err="1" smtClean="0">
                <a:latin typeface="+mn-lt"/>
              </a:rPr>
              <a:t>IoT</a:t>
            </a:r>
            <a:r>
              <a:rPr lang="en-US" sz="2000" b="1" dirty="0" smtClean="0">
                <a:latin typeface="+mn-lt"/>
              </a:rPr>
              <a:t>) Definitions Document</a:t>
            </a:r>
            <a:endParaRPr lang="en-US" sz="2000" b="1" dirty="0">
              <a:latin typeface="+mn-lt"/>
            </a:endParaRPr>
          </a:p>
        </p:txBody>
      </p:sp>
      <p:pic>
        <p:nvPicPr>
          <p:cNvPr id="9" name="Picture 8" descr="Screen Shot 2015-08-11 at 10.45.36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24" y="1846232"/>
            <a:ext cx="5742464" cy="171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95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1589"/>
            <a:ext cx="9002413" cy="1143000"/>
          </a:xfrm>
        </p:spPr>
        <p:txBody>
          <a:bodyPr/>
          <a:lstStyle/>
          <a:p>
            <a:r>
              <a:rPr lang="en-US" sz="2800" dirty="0"/>
              <a:t>Creating an </a:t>
            </a:r>
            <a:r>
              <a:rPr lang="en-US" sz="2800" dirty="0" smtClean="0"/>
              <a:t>Ecosystem Through Standards</a:t>
            </a:r>
            <a:r>
              <a:rPr lang="en-US" sz="2800" dirty="0"/>
              <a:t>: IEEE P2413  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622229"/>
            <a:ext cx="7772400" cy="1187238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This </a:t>
            </a:r>
            <a:r>
              <a:rPr lang="en-US" sz="2000" dirty="0" smtClean="0"/>
              <a:t>draft standard </a:t>
            </a:r>
            <a:r>
              <a:rPr lang="en-US" sz="2000" dirty="0"/>
              <a:t>defines an architectural framework for the </a:t>
            </a:r>
            <a:r>
              <a:rPr lang="en-US" sz="2000" dirty="0" smtClean="0"/>
              <a:t>Internet of Things, </a:t>
            </a:r>
            <a:r>
              <a:rPr lang="en-US" sz="2000" dirty="0"/>
              <a:t>including descriptions of various IoT domains, definitions of IoT domain abstractions, and identification of commonalities between different IoT domains. </a:t>
            </a:r>
          </a:p>
        </p:txBody>
      </p:sp>
      <p:pic>
        <p:nvPicPr>
          <p:cNvPr id="5" name="Picture 4" descr="Screen Shot 2015-05-07 at 1.2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700" y="3616657"/>
            <a:ext cx="4717027" cy="1054824"/>
          </a:xfrm>
          <a:prstGeom prst="rect">
            <a:avLst/>
          </a:prstGeom>
        </p:spPr>
      </p:pic>
      <p:pic>
        <p:nvPicPr>
          <p:cNvPr id="7" name="Picture 6" descr="Screen Shot 2015-06-26 at 2.57.1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749" y="2700285"/>
            <a:ext cx="4343401" cy="3163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16</a:t>
            </a:fld>
            <a:endParaRPr lang="en-US" sz="10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9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 txBox="1">
            <a:spLocks/>
          </p:cNvSpPr>
          <p:nvPr/>
        </p:nvSpPr>
        <p:spPr bwMode="auto">
          <a:xfrm>
            <a:off x="8479169" y="88488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17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72638"/>
            <a:ext cx="9144000" cy="632348"/>
          </a:xfrm>
        </p:spPr>
        <p:txBody>
          <a:bodyPr/>
          <a:lstStyle/>
          <a:p>
            <a:r>
              <a:rPr lang="en-US" sz="2800" dirty="0" smtClean="0"/>
              <a:t>IEEE Enables Discussion: Diverse IoT Community</a:t>
            </a:r>
            <a:endParaRPr lang="en-US" sz="2800" dirty="0"/>
          </a:p>
        </p:txBody>
      </p:sp>
      <p:pic>
        <p:nvPicPr>
          <p:cNvPr id="12" name="Picture 11" descr="Screen Shot 2014-06-17 at 9.46.22 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200" y="1155700"/>
            <a:ext cx="3293839" cy="240404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Screen Shot 2015-07-20 at 5.12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4000500"/>
            <a:ext cx="509411" cy="482600"/>
          </a:xfrm>
          <a:prstGeom prst="rect">
            <a:avLst/>
          </a:prstGeom>
        </p:spPr>
      </p:pic>
      <p:pic>
        <p:nvPicPr>
          <p:cNvPr id="7" name="Picture 6" descr="Screen Shot 2015-07-20 at 5.11.28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3400" y="4673600"/>
            <a:ext cx="518822" cy="514349"/>
          </a:xfrm>
          <a:prstGeom prst="rect">
            <a:avLst/>
          </a:prstGeom>
        </p:spPr>
      </p:pic>
      <p:pic>
        <p:nvPicPr>
          <p:cNvPr id="8" name="Picture 7" descr="Screen Shot 2015-07-20 at 5.10.3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049" y="5410200"/>
            <a:ext cx="543741" cy="5143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77684" y="6174198"/>
            <a:ext cx="327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* </a:t>
            </a:r>
            <a:r>
              <a:rPr lang="en-US" sz="1200" dirty="0" smtClean="0"/>
              <a:t>As of March 2015    ** As of November, 2015	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45596" y="1296945"/>
            <a:ext cx="5553524" cy="4762293"/>
          </a:xfrm>
          <a:prstGeom prst="rect">
            <a:avLst/>
          </a:prstGeom>
        </p:spPr>
        <p:txBody>
          <a:bodyPr>
            <a:noAutofit/>
          </a:bodyPr>
          <a:lstStyle>
            <a:defPPr>
              <a:defRPr lang="en-US"/>
            </a:defPPr>
            <a:lvl1pPr marL="342900" indent="-342900" eaLnBrk="0" hangingPunct="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7"/>
              </a:buBlip>
              <a:defRPr sz="1800">
                <a:ea typeface="ＭＳ Ｐゴシック" pitchFamily="-112" charset="-128"/>
                <a:cs typeface="Arial" panose="020B0604020202020204" pitchFamily="34" charset="0"/>
              </a:defRPr>
            </a:lvl1pPr>
            <a:lvl2pPr marL="742950" lvl="1" indent="-285750" eaLnBrk="0" hangingPunct="0">
              <a:spcBef>
                <a:spcPct val="20000"/>
              </a:spcBef>
              <a:buClr>
                <a:srgbClr val="595959"/>
              </a:buClr>
              <a:buFont typeface="Verdana" panose="020B0604030504040204" pitchFamily="34" charset="0"/>
              <a:buChar char="‒"/>
              <a:defRPr sz="1800">
                <a:ea typeface="ＭＳ Ｐゴシック" pitchFamily="-112" charset="-128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latin typeface="+mn-lt"/>
                <a:ea typeface="ＭＳ Ｐゴシック" pitchFamily="-112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595959"/>
              </a:buClr>
              <a:buChar char="–"/>
              <a:defRPr sz="2000">
                <a:latin typeface="+mn-lt"/>
                <a:ea typeface="ＭＳ Ｐゴシック" pitchFamily="-112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latin typeface="+mn-lt"/>
                <a:ea typeface="ＭＳ Ｐゴシック" pitchFamily="-112" charset="-128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latin typeface="+mn-lt"/>
                <a:ea typeface="+mn-ea"/>
              </a:defRPr>
            </a:lvl9pPr>
          </a:lstStyle>
          <a:p>
            <a:pPr>
              <a:buClrTx/>
              <a:buFont typeface="Wingdings" charset="2"/>
              <a:buChar char="Ø"/>
            </a:pPr>
            <a:r>
              <a:rPr lang="en-US" sz="1300" dirty="0" smtClean="0"/>
              <a:t>IEEE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/>
              <a:t>More than 426,000 members in more than </a:t>
            </a:r>
            <a:r>
              <a:rPr lang="en-US" sz="1300" dirty="0" smtClean="0"/>
              <a:t>160 countries</a:t>
            </a:r>
            <a:r>
              <a:rPr lang="en-US" sz="1300" dirty="0"/>
              <a:t>, more than 50 percent of whom are </a:t>
            </a:r>
            <a:r>
              <a:rPr lang="en-US" sz="1300" dirty="0" err="1" smtClean="0"/>
              <a:t>fromo</a:t>
            </a:r>
            <a:r>
              <a:rPr lang="en-US" sz="1300" dirty="0" smtClean="0"/>
              <a:t> </a:t>
            </a:r>
            <a:r>
              <a:rPr lang="en-US" sz="1300" dirty="0" err="1" smtClean="0"/>
              <a:t>utside</a:t>
            </a:r>
            <a:r>
              <a:rPr lang="en-US" sz="1300" dirty="0" smtClean="0"/>
              <a:t> </a:t>
            </a:r>
            <a:r>
              <a:rPr lang="en-US" sz="1300" dirty="0"/>
              <a:t>the United </a:t>
            </a:r>
            <a:r>
              <a:rPr lang="en-US" sz="1300" dirty="0" smtClean="0"/>
              <a:t>States</a:t>
            </a:r>
          </a:p>
          <a:p>
            <a:pPr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IEEE </a:t>
            </a:r>
            <a:r>
              <a:rPr lang="en-US" sz="1300" dirty="0" err="1" smtClean="0">
                <a:latin typeface="+mn-lt"/>
              </a:rPr>
              <a:t>IoT</a:t>
            </a:r>
            <a:r>
              <a:rPr lang="en-US" sz="1300" dirty="0" smtClean="0">
                <a:latin typeface="+mn-lt"/>
              </a:rPr>
              <a:t> Technical Community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~10,000* members and growing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Join today via </a:t>
            </a:r>
            <a:r>
              <a:rPr lang="en-US" sz="1300" dirty="0" err="1" smtClean="0">
                <a:latin typeface="+mn-lt"/>
              </a:rPr>
              <a:t>iot.ieee.org</a:t>
            </a:r>
            <a:endParaRPr lang="en-US" sz="1300" dirty="0" smtClean="0">
              <a:latin typeface="+mn-lt"/>
            </a:endParaRPr>
          </a:p>
          <a:p>
            <a:pPr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IEEE </a:t>
            </a:r>
            <a:r>
              <a:rPr lang="en-US" sz="1300" dirty="0" err="1" smtClean="0">
                <a:latin typeface="+mn-lt"/>
              </a:rPr>
              <a:t>IoT</a:t>
            </a:r>
            <a:r>
              <a:rPr lang="en-US" sz="1300" dirty="0" smtClean="0">
                <a:latin typeface="+mn-lt"/>
              </a:rPr>
              <a:t> on Twitter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Top-Tier Voice and resource in social media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Large community of meaningful followers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YTD reach: 111M impressions**</a:t>
            </a:r>
          </a:p>
          <a:p>
            <a:pPr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LinkedIn Group: IEEE Internet of Things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Connect with thousands of senior-level and engineering community members interested in </a:t>
            </a:r>
            <a:r>
              <a:rPr lang="en-US" sz="1300" dirty="0" err="1" smtClean="0">
                <a:latin typeface="+mn-lt"/>
              </a:rPr>
              <a:t>IoT</a:t>
            </a:r>
            <a:endParaRPr lang="en-US" sz="1300" dirty="0" smtClean="0">
              <a:latin typeface="+mn-lt"/>
            </a:endParaRP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Join: https://</a:t>
            </a:r>
            <a:r>
              <a:rPr lang="en-US" sz="1300" dirty="0" err="1" smtClean="0">
                <a:latin typeface="+mn-lt"/>
              </a:rPr>
              <a:t>www.linkedin.com</a:t>
            </a:r>
            <a:r>
              <a:rPr lang="en-US" sz="1300" dirty="0" smtClean="0">
                <a:latin typeface="+mn-lt"/>
              </a:rPr>
              <a:t>/</a:t>
            </a:r>
            <a:r>
              <a:rPr lang="en-US" sz="1300" dirty="0" err="1" smtClean="0">
                <a:latin typeface="+mn-lt"/>
              </a:rPr>
              <a:t>grp</a:t>
            </a:r>
            <a:r>
              <a:rPr lang="en-US" sz="1300" dirty="0" smtClean="0">
                <a:latin typeface="+mn-lt"/>
              </a:rPr>
              <a:t>/</a:t>
            </a:r>
            <a:r>
              <a:rPr lang="en-US" sz="1300" dirty="0" err="1" smtClean="0">
                <a:latin typeface="+mn-lt"/>
              </a:rPr>
              <a:t>home?gid</a:t>
            </a:r>
            <a:r>
              <a:rPr lang="en-US" sz="1300" dirty="0" smtClean="0">
                <a:latin typeface="+mn-lt"/>
              </a:rPr>
              <a:t>=5148323</a:t>
            </a:r>
          </a:p>
          <a:p>
            <a:pPr>
              <a:buClrTx/>
              <a:buFont typeface="Wingdings" charset="2"/>
              <a:buChar char="Ø"/>
            </a:pPr>
            <a:r>
              <a:rPr lang="en-US" sz="1300" dirty="0" err="1" smtClean="0">
                <a:latin typeface="+mn-lt"/>
              </a:rPr>
              <a:t>Flipboard</a:t>
            </a:r>
            <a:r>
              <a:rPr lang="en-US" sz="1300" dirty="0" smtClean="0">
                <a:latin typeface="+mn-lt"/>
              </a:rPr>
              <a:t>: IEEE Internet of Things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14,000+* Viewers | ~1,500* Followers, 3,500+* Articles</a:t>
            </a:r>
          </a:p>
          <a:p>
            <a:pPr lvl="1">
              <a:buClrTx/>
              <a:buFont typeface="Wingdings" charset="2"/>
              <a:buChar char="Ø"/>
            </a:pPr>
            <a:r>
              <a:rPr lang="en-US" sz="1300" dirty="0" smtClean="0">
                <a:latin typeface="+mn-lt"/>
              </a:rPr>
              <a:t>Follow us via https://</a:t>
            </a:r>
            <a:r>
              <a:rPr lang="en-US" sz="1300" dirty="0" err="1" smtClean="0">
                <a:latin typeface="+mn-lt"/>
              </a:rPr>
              <a:t>flipboard.com</a:t>
            </a:r>
            <a:r>
              <a:rPr lang="en-US" sz="1300" dirty="0" smtClean="0">
                <a:latin typeface="+mn-lt"/>
              </a:rPr>
              <a:t>/@</a:t>
            </a:r>
            <a:r>
              <a:rPr lang="en-US" sz="1300" dirty="0" err="1" smtClean="0">
                <a:latin typeface="+mn-lt"/>
              </a:rPr>
              <a:t>stogner</a:t>
            </a:r>
            <a:r>
              <a:rPr lang="en-US" sz="1300" dirty="0" smtClean="0">
                <a:latin typeface="+mn-lt"/>
              </a:rPr>
              <a:t>/ieee-internet-of-things-rsqdr8ty</a:t>
            </a:r>
            <a:endParaRPr lang="en-US" sz="1300" dirty="0">
              <a:latin typeface="+mn-lt"/>
            </a:endParaRPr>
          </a:p>
          <a:p>
            <a:pPr marL="457200" lvl="1" indent="0">
              <a:buClrTx/>
              <a:buNone/>
            </a:pPr>
            <a:endParaRPr lang="en-US" sz="13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1075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52400" y="196533"/>
            <a:ext cx="899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5582"/>
                </a:solidFill>
                <a:latin typeface="Verdana" pitchFamily="34" charset="0"/>
              </a:rPr>
              <a:t>IEEE IOT Initiative Organization</a:t>
            </a:r>
            <a:endParaRPr lang="en-US" sz="2800" b="1" dirty="0">
              <a:solidFill>
                <a:srgbClr val="005582"/>
              </a:solidFill>
              <a:latin typeface="Verdana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524000" y="364615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b="1" dirty="0"/>
          </a:p>
        </p:txBody>
      </p:sp>
      <p:sp>
        <p:nvSpPr>
          <p:cNvPr id="16392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25613054-E75A-41CA-8EAD-8BB590B6EFEA}" type="slidenum">
              <a:rPr lang="en-US" sz="1000">
                <a:solidFill>
                  <a:srgbClr val="898989"/>
                </a:solidFill>
              </a:rPr>
              <a:pPr/>
              <a:t>18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52400" y="551146"/>
          <a:ext cx="8709750" cy="5536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2759713" y="1169003"/>
            <a:ext cx="1023331" cy="787238"/>
            <a:chOff x="2477061" y="2356767"/>
            <a:chExt cx="1023331" cy="787238"/>
          </a:xfrm>
          <a:solidFill>
            <a:srgbClr val="FFFF00"/>
          </a:solidFill>
        </p:grpSpPr>
        <p:sp>
          <p:nvSpPr>
            <p:cNvPr id="43" name="Rectangle 42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ectangle 43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Staff Program Director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(H.Tepper)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054064" y="1169003"/>
            <a:ext cx="1023331" cy="787238"/>
            <a:chOff x="2477061" y="2356767"/>
            <a:chExt cx="1023331" cy="787238"/>
          </a:xfrm>
          <a:solidFill>
            <a:srgbClr val="FFFF00"/>
          </a:solidFill>
        </p:grpSpPr>
        <p:sp>
          <p:nvSpPr>
            <p:cNvPr id="46" name="Rectangle 45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ectangle 46"/>
            <p:cNvSpPr/>
            <p:nvPr/>
          </p:nvSpPr>
          <p:spPr>
            <a:xfrm>
              <a:off x="2477061" y="2356767"/>
              <a:ext cx="1023331" cy="78723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510" tIns="16510" rIns="16510" bIns="16510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Staff FDC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 smtClean="0">
                  <a:solidFill>
                    <a:schemeClr val="tx1"/>
                  </a:solidFill>
                </a:rPr>
                <a:t>Sr. Director</a:t>
              </a:r>
            </a:p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(W. Tonti)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82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9125" y="357142"/>
            <a:ext cx="8524875" cy="762000"/>
          </a:xfrm>
        </p:spPr>
        <p:txBody>
          <a:bodyPr/>
          <a:lstStyle/>
          <a:p>
            <a:pPr eaLnBrk="1" hangingPunct="1"/>
            <a:r>
              <a:rPr lang="en-US" dirty="0" smtClean="0"/>
              <a:t>Engage With IEEE in </a:t>
            </a:r>
            <a:r>
              <a:rPr lang="en-US" dirty="0" err="1" smtClean="0"/>
              <a:t>IoT</a:t>
            </a:r>
            <a:r>
              <a:rPr lang="en-US" dirty="0" smtClean="0"/>
              <a:t> Today!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8827" y="2920807"/>
            <a:ext cx="8085259" cy="515412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700" dirty="0" smtClean="0"/>
              <a:t>The IEEE: </a:t>
            </a:r>
          </a:p>
          <a:p>
            <a:pPr lvl="1"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500" dirty="0" err="1" smtClean="0">
                <a:solidFill>
                  <a:srgbClr val="0000FF"/>
                </a:solidFill>
              </a:rPr>
              <a:t>www.ieee.org</a:t>
            </a:r>
            <a:endParaRPr lang="en-US" sz="1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700" dirty="0" smtClean="0"/>
              <a:t>IEEE Internet of Things (</a:t>
            </a:r>
            <a:r>
              <a:rPr lang="en-US" sz="1700" dirty="0" err="1" smtClean="0"/>
              <a:t>IoT</a:t>
            </a:r>
            <a:r>
              <a:rPr lang="en-US" sz="1700" dirty="0" smtClean="0"/>
              <a:t>) Initiative: </a:t>
            </a:r>
          </a:p>
          <a:p>
            <a:pPr lvl="1"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500" dirty="0" err="1" smtClean="0">
                <a:solidFill>
                  <a:srgbClr val="0000FF"/>
                </a:solidFill>
              </a:rPr>
              <a:t>iot.ieee.org</a:t>
            </a:r>
            <a:endParaRPr lang="en-US" sz="1500" dirty="0" smtClean="0">
              <a:solidFill>
                <a:srgbClr val="0000FF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700" dirty="0" smtClean="0"/>
              <a:t>IEEE Standards Association (IEEE-SA) – Internet of Things: </a:t>
            </a:r>
          </a:p>
          <a:p>
            <a:pPr lvl="1"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500" dirty="0" err="1" smtClean="0">
                <a:solidFill>
                  <a:srgbClr val="0000FF"/>
                </a:solidFill>
              </a:rPr>
              <a:t>standards.ieee.org</a:t>
            </a:r>
            <a:r>
              <a:rPr lang="en-US" sz="1500" dirty="0">
                <a:solidFill>
                  <a:srgbClr val="0000FF"/>
                </a:solidFill>
              </a:rPr>
              <a:t>/innovate/</a:t>
            </a:r>
            <a:r>
              <a:rPr lang="en-US" sz="1500" dirty="0" err="1" smtClean="0">
                <a:solidFill>
                  <a:srgbClr val="0000FF"/>
                </a:solidFill>
              </a:rPr>
              <a:t>iot</a:t>
            </a:r>
            <a:endParaRPr lang="en-US" sz="1500" dirty="0" smtClean="0">
              <a:solidFill>
                <a:srgbClr val="0000FF"/>
              </a:solidFill>
            </a:endParaRPr>
          </a:p>
          <a:p>
            <a:pPr lvl="1"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700" dirty="0" smtClean="0"/>
              <a:t>IEEE Xplore Digital Library: </a:t>
            </a:r>
          </a:p>
          <a:p>
            <a:pPr lvl="1" eaLnBrk="1" hangingPunct="1">
              <a:lnSpc>
                <a:spcPct val="90000"/>
              </a:lnSpc>
              <a:spcBef>
                <a:spcPct val="65000"/>
              </a:spcBef>
              <a:buFont typeface="Wingdings" charset="2"/>
              <a:buChar char="Ø"/>
            </a:pPr>
            <a:r>
              <a:rPr lang="en-US" sz="1500" dirty="0" err="1" smtClean="0">
                <a:solidFill>
                  <a:srgbClr val="0000FF"/>
                </a:solidFill>
              </a:rPr>
              <a:t>ieeexplore.ieee.org</a:t>
            </a:r>
            <a:r>
              <a:rPr lang="en-US" sz="1500" dirty="0" smtClean="0">
                <a:solidFill>
                  <a:srgbClr val="0000FF"/>
                </a:solidFill>
              </a:rPr>
              <a:t>/Xplore/home.jsp</a:t>
            </a:r>
          </a:p>
          <a:p>
            <a:pPr marL="0" indent="0" eaLnBrk="1" hangingPunct="1">
              <a:lnSpc>
                <a:spcPct val="90000"/>
              </a:lnSpc>
              <a:spcBef>
                <a:spcPct val="65000"/>
              </a:spcBef>
              <a:buNone/>
            </a:pPr>
            <a:endParaRPr lang="en-US" sz="1700" b="1" dirty="0" smtClean="0"/>
          </a:p>
          <a:p>
            <a:pPr eaLnBrk="1" hangingPunct="1">
              <a:lnSpc>
                <a:spcPct val="90000"/>
              </a:lnSpc>
              <a:spcBef>
                <a:spcPct val="65000"/>
              </a:spcBef>
              <a:buFont typeface="Wingdings" pitchFamily="2" charset="2"/>
              <a:buNone/>
            </a:pPr>
            <a:endParaRPr lang="en-US" b="1" dirty="0" smtClean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1709" y="1098411"/>
            <a:ext cx="6048821" cy="17297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3"/>
          <p:cNvSpPr txBox="1">
            <a:spLocks/>
          </p:cNvSpPr>
          <p:nvPr/>
        </p:nvSpPr>
        <p:spPr bwMode="auto">
          <a:xfrm>
            <a:off x="1779210" y="6123818"/>
            <a:ext cx="685800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pitchFamily="-112" charset="-128"/>
                <a:cs typeface="+mn-cs"/>
              </a:defRPr>
            </a:lvl9pPr>
          </a:lstStyle>
          <a:p>
            <a:fld id="{FB459ECC-0FD2-451C-99A5-BBDD7189A551}" type="slidenum">
              <a:rPr lang="en-US" sz="1000" smtClean="0">
                <a:solidFill>
                  <a:srgbClr val="808080"/>
                </a:solidFill>
              </a:rPr>
              <a:pPr/>
              <a:t>19</a:t>
            </a:fld>
            <a:endParaRPr lang="en-US" sz="1000" dirty="0" smtClean="0">
              <a:solidFill>
                <a:srgbClr val="808080"/>
              </a:solidFill>
            </a:endParaRPr>
          </a:p>
        </p:txBody>
      </p:sp>
      <p:pic>
        <p:nvPicPr>
          <p:cNvPr id="2" name="Picture 1" descr="Screen Shot 2015-04-27 at 6.23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0" y="5886450"/>
            <a:ext cx="1930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871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84" y="457200"/>
            <a:ext cx="7772400" cy="673100"/>
          </a:xfrm>
        </p:spPr>
        <p:txBody>
          <a:bodyPr/>
          <a:lstStyle/>
          <a:p>
            <a:r>
              <a:rPr lang="en-US" dirty="0" smtClean="0"/>
              <a:t>The Global Internet of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54100"/>
            <a:ext cx="7772400" cy="5041900"/>
          </a:xfrm>
        </p:spPr>
        <p:txBody>
          <a:bodyPr/>
          <a:lstStyle/>
          <a:p>
            <a:pPr marL="0" indent="0" algn="ctr">
              <a:buNone/>
            </a:pPr>
            <a:r>
              <a:rPr lang="en-US" sz="1800" dirty="0" smtClean="0"/>
              <a:t>Be part of the sweeping convergence of technologies, markets, applications, and the Internet through the IEEE Future Directions Internet of Things (</a:t>
            </a:r>
            <a:r>
              <a:rPr lang="en-US" sz="1800" dirty="0" err="1" smtClean="0"/>
              <a:t>IoT</a:t>
            </a:r>
            <a:r>
              <a:rPr lang="en-US" sz="1800" dirty="0" smtClean="0"/>
              <a:t>) Initiative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34722-2E4D-4950-920A-8B86E12A91D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5" descr="Screen Shot 2015-07-22 at 6.05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3200" y="1943100"/>
            <a:ext cx="6337300" cy="4285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73287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 smtClean="0">
                <a:hlinkClick r:id="rId2"/>
              </a:rPr>
              <a:t>iot.ieee.org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 descr="13-TA-220_Internet-of-Things-log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5170" y="1425016"/>
            <a:ext cx="5714626" cy="1906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2165" y="514350"/>
            <a:ext cx="9163138" cy="1143000"/>
          </a:xfrm>
        </p:spPr>
        <p:txBody>
          <a:bodyPr/>
          <a:lstStyle/>
          <a:p>
            <a:r>
              <a:rPr lang="en-US" sz="2000" dirty="0" smtClean="0"/>
              <a:t>IEEE </a:t>
            </a:r>
            <a:r>
              <a:rPr lang="en-US" sz="2000" dirty="0" err="1" smtClean="0"/>
              <a:t>IoT</a:t>
            </a:r>
            <a:r>
              <a:rPr lang="en-US" sz="2000" dirty="0" smtClean="0"/>
              <a:t>: A Collaborative Gathering Place for Technologists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9635" y="1064722"/>
            <a:ext cx="825832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n-lt"/>
              </a:rPr>
              <a:t>The mission of the IEEE </a:t>
            </a:r>
            <a:r>
              <a:rPr lang="en-US" sz="1800" dirty="0" err="1" smtClean="0">
                <a:latin typeface="+mn-lt"/>
              </a:rPr>
              <a:t>IoT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>
                <a:latin typeface="+mn-lt"/>
              </a:rPr>
              <a:t>Initiative is to serve as the gathering place for the global technical community working on </a:t>
            </a:r>
            <a:r>
              <a:rPr lang="en-US" sz="1800" dirty="0" err="1">
                <a:latin typeface="+mn-lt"/>
              </a:rPr>
              <a:t>IoT</a:t>
            </a:r>
            <a:r>
              <a:rPr lang="en-US" sz="1800" dirty="0">
                <a:latin typeface="+mn-lt"/>
              </a:rPr>
              <a:t>; to provide </a:t>
            </a:r>
            <a:r>
              <a:rPr lang="en-US" sz="1800" dirty="0" smtClean="0">
                <a:latin typeface="+mn-lt"/>
              </a:rPr>
              <a:t>the platform </a:t>
            </a:r>
            <a:r>
              <a:rPr lang="en-US" sz="1800" dirty="0">
                <a:latin typeface="+mn-lt"/>
              </a:rPr>
              <a:t>where </a:t>
            </a:r>
            <a:r>
              <a:rPr lang="en-US" sz="1800" dirty="0" err="1">
                <a:latin typeface="+mn-lt"/>
              </a:rPr>
              <a:t>IoT</a:t>
            </a:r>
            <a:r>
              <a:rPr lang="en-US" sz="1800" dirty="0">
                <a:latin typeface="+mn-lt"/>
              </a:rPr>
              <a:t> professionals learn, share knowledge, and collaborate on this sweeping convergence of technologies, markets, applications, and the Internet, and together change the world. </a:t>
            </a:r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56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973"/>
    </mc:Choice>
    <mc:Fallback xmlns="">
      <p:transition spd="slow" advTm="14397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99965B-3A83-4B4B-A58B-6EBB68A809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39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IoT</a:t>
            </a:r>
            <a:r>
              <a:rPr lang="en-US" dirty="0" smtClean="0"/>
              <a:t> is Driving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781" y="1326805"/>
            <a:ext cx="6866398" cy="4519709"/>
          </a:xfrm>
        </p:spPr>
        <p:txBody>
          <a:bodyPr/>
          <a:lstStyle/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sz="2000" dirty="0"/>
              <a:t>Connected-home device shipments </a:t>
            </a:r>
            <a:endParaRPr lang="en-US" sz="2000" dirty="0" smtClean="0"/>
          </a:p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sz="2000" dirty="0" smtClean="0"/>
              <a:t>will </a:t>
            </a:r>
            <a:r>
              <a:rPr lang="en-US" sz="2000" dirty="0"/>
              <a:t>grow at a compound annual rate of </a:t>
            </a:r>
            <a:endParaRPr lang="en-US" sz="2000" dirty="0" smtClean="0"/>
          </a:p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sz="2000" dirty="0" smtClean="0"/>
              <a:t>67</a:t>
            </a:r>
            <a:r>
              <a:rPr lang="en-US" sz="2000" dirty="0"/>
              <a:t>% over the next </a:t>
            </a:r>
            <a:r>
              <a:rPr lang="en-US" sz="2000" dirty="0" smtClean="0"/>
              <a:t>five </a:t>
            </a:r>
            <a:r>
              <a:rPr lang="en-US" sz="2000" dirty="0" err="1" smtClean="0"/>
              <a:t>years..and</a:t>
            </a:r>
            <a:r>
              <a:rPr lang="en-US" sz="2000" dirty="0" smtClean="0"/>
              <a:t> </a:t>
            </a:r>
            <a:r>
              <a:rPr lang="en-US" sz="2000" dirty="0"/>
              <a:t>hit </a:t>
            </a:r>
            <a:endParaRPr lang="en-US" sz="2000" dirty="0" smtClean="0"/>
          </a:p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sz="2000" dirty="0" smtClean="0"/>
              <a:t>1.8 </a:t>
            </a:r>
            <a:r>
              <a:rPr lang="en-US" sz="2000" dirty="0"/>
              <a:t>billion units shipped in </a:t>
            </a:r>
            <a:r>
              <a:rPr lang="en-US" sz="2000" dirty="0" smtClean="0"/>
              <a:t>2019 – </a:t>
            </a:r>
          </a:p>
          <a:p>
            <a:pPr marL="0" lvl="1" indent="0">
              <a:buClr>
                <a:schemeClr val="bg2"/>
              </a:buClr>
              <a:buSzPct val="80000"/>
              <a:buNone/>
            </a:pPr>
            <a:r>
              <a:rPr lang="en-US" sz="2000" dirty="0" smtClean="0"/>
              <a:t>BI Intelligence</a:t>
            </a:r>
          </a:p>
          <a:p>
            <a:pPr marL="0" lvl="1" indent="0">
              <a:buClr>
                <a:schemeClr val="bg2"/>
              </a:buClr>
              <a:buSzPct val="80000"/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2000" dirty="0" err="1" smtClean="0"/>
              <a:t>IoT</a:t>
            </a:r>
            <a:r>
              <a:rPr lang="en-US" sz="2000" dirty="0"/>
              <a:t>-</a:t>
            </a:r>
            <a:r>
              <a:rPr lang="en-US" sz="2000" dirty="0" smtClean="0"/>
              <a:t>connected </a:t>
            </a:r>
            <a:r>
              <a:rPr lang="en-US" sz="2000" dirty="0"/>
              <a:t>wind and solar </a:t>
            </a:r>
            <a:r>
              <a:rPr lang="en-US" sz="2000" dirty="0" smtClean="0"/>
              <a:t>installations</a:t>
            </a:r>
          </a:p>
          <a:p>
            <a:pPr marL="0" indent="0">
              <a:buNone/>
            </a:pPr>
            <a:r>
              <a:rPr lang="en-US" sz="2000" dirty="0" smtClean="0"/>
              <a:t>will </a:t>
            </a:r>
            <a:r>
              <a:rPr lang="en-US" sz="2000" dirty="0"/>
              <a:t>grow at a CAGR of 21</a:t>
            </a:r>
            <a:r>
              <a:rPr lang="en-US" sz="2000" dirty="0" smtClean="0"/>
              <a:t>% from 2014 -2020</a:t>
            </a:r>
          </a:p>
          <a:p>
            <a:pPr marL="0" indent="0">
              <a:buNone/>
            </a:pPr>
            <a:r>
              <a:rPr lang="en-US" sz="2000" dirty="0" smtClean="0"/>
              <a:t>with total </a:t>
            </a:r>
            <a:r>
              <a:rPr lang="en-US" sz="2000" dirty="0"/>
              <a:t>number of connections growing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from almost two million </a:t>
            </a:r>
            <a:r>
              <a:rPr lang="en-US" sz="2000" dirty="0"/>
              <a:t>in 2014 to 6.3 </a:t>
            </a:r>
            <a:r>
              <a:rPr lang="en-US" sz="2000" dirty="0" smtClean="0"/>
              <a:t>million</a:t>
            </a:r>
          </a:p>
          <a:p>
            <a:pPr marL="0" indent="0">
              <a:buNone/>
            </a:pPr>
            <a:r>
              <a:rPr lang="en-US" sz="2000" dirty="0" smtClean="0"/>
              <a:t>in 2020 - </a:t>
            </a:r>
            <a:r>
              <a:rPr lang="en-US" sz="2000" dirty="0"/>
              <a:t>ABI </a:t>
            </a:r>
            <a:r>
              <a:rPr lang="en-US" sz="2000" dirty="0" smtClean="0"/>
              <a:t>Research</a:t>
            </a:r>
          </a:p>
          <a:p>
            <a:pPr>
              <a:buFont typeface="Arial"/>
              <a:buChar char="•"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34722-2E4D-4950-920A-8B86E12A91D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367" y="3828280"/>
            <a:ext cx="1441125" cy="1125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9867" y="1283810"/>
            <a:ext cx="2338906" cy="184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51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534722-2E4D-4950-920A-8B86E12A91D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935656" y="517718"/>
            <a:ext cx="5094736" cy="61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dirty="0" smtClean="0">
                <a:solidFill>
                  <a:srgbClr val="005582"/>
                </a:solidFill>
                <a:latin typeface="Verdana" pitchFamily="34" charset="0"/>
              </a:rPr>
              <a:t>The IEEE </a:t>
            </a:r>
            <a:r>
              <a:rPr lang="en-US" sz="2800" b="1" dirty="0" err="1" smtClean="0">
                <a:solidFill>
                  <a:srgbClr val="005582"/>
                </a:solidFill>
                <a:latin typeface="Verdana" pitchFamily="34" charset="0"/>
              </a:rPr>
              <a:t>IoT</a:t>
            </a:r>
            <a:r>
              <a:rPr lang="en-US" sz="2800" b="1" dirty="0" smtClean="0">
                <a:solidFill>
                  <a:srgbClr val="005582"/>
                </a:solidFill>
                <a:latin typeface="Verdana" pitchFamily="34" charset="0"/>
              </a:rPr>
              <a:t> Initiative</a:t>
            </a:r>
            <a:endParaRPr lang="en-US" sz="2800" b="1" dirty="0">
              <a:solidFill>
                <a:srgbClr val="005582"/>
              </a:solidFill>
              <a:latin typeface="Verdana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524000" y="3646154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endParaRPr lang="en-US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71442" y="1348406"/>
            <a:ext cx="4997461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 algn="r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</a:pPr>
            <a:r>
              <a:rPr lang="en-US" b="1" dirty="0" smtClean="0">
                <a:latin typeface="+mn-lt"/>
                <a:cs typeface="Arial" charset="0"/>
              </a:rPr>
              <a:t>Brings </a:t>
            </a:r>
            <a:r>
              <a:rPr lang="en-US" b="1" dirty="0">
                <a:latin typeface="+mn-lt"/>
                <a:cs typeface="Arial" charset="0"/>
              </a:rPr>
              <a:t>p</a:t>
            </a:r>
            <a:r>
              <a:rPr lang="en-US" b="1" dirty="0" smtClean="0">
                <a:latin typeface="+mn-lt"/>
                <a:cs typeface="Arial" charset="0"/>
              </a:rPr>
              <a:t>eople together</a:t>
            </a:r>
          </a:p>
          <a:p>
            <a:pPr marL="285750" lvl="2" indent="-285750" algn="r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</a:pPr>
            <a:endParaRPr lang="en-US" dirty="0" smtClean="0">
              <a:latin typeface="+mn-lt"/>
            </a:endParaRPr>
          </a:p>
          <a:p>
            <a:pPr marL="285750" lvl="2" indent="-285750" algn="r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</a:pPr>
            <a:r>
              <a:rPr lang="en-US" dirty="0">
                <a:latin typeface="+mn-lt"/>
              </a:rPr>
              <a:t>I</a:t>
            </a:r>
            <a:r>
              <a:rPr lang="en-US" dirty="0" smtClean="0">
                <a:latin typeface="+mn-lt"/>
              </a:rPr>
              <a:t>s </a:t>
            </a:r>
            <a:r>
              <a:rPr lang="en-US" dirty="0">
                <a:latin typeface="+mn-lt"/>
              </a:rPr>
              <a:t>a </a:t>
            </a:r>
            <a:r>
              <a:rPr lang="en-US" b="1" dirty="0" smtClean="0">
                <a:latin typeface="+mn-lt"/>
              </a:rPr>
              <a:t>thought leader </a:t>
            </a:r>
            <a:r>
              <a:rPr lang="en-US" dirty="0" smtClean="0">
                <a:latin typeface="+mn-lt"/>
              </a:rPr>
              <a:t>essential to </a:t>
            </a:r>
            <a:r>
              <a:rPr lang="en-US" dirty="0">
                <a:latin typeface="+mn-lt"/>
              </a:rPr>
              <a:t>the </a:t>
            </a:r>
            <a:r>
              <a:rPr lang="en-US" dirty="0" err="1">
                <a:latin typeface="+mn-lt"/>
              </a:rPr>
              <a:t>IoT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community</a:t>
            </a:r>
          </a:p>
          <a:p>
            <a:pPr marL="0" lvl="2" algn="r">
              <a:spcBef>
                <a:spcPct val="20000"/>
              </a:spcBef>
              <a:buClr>
                <a:schemeClr val="bg2"/>
              </a:buClr>
              <a:buSzPct val="80000"/>
            </a:pPr>
            <a:endParaRPr lang="en-US" dirty="0" smtClean="0">
              <a:latin typeface="+mn-lt"/>
            </a:endParaRPr>
          </a:p>
          <a:p>
            <a:pPr marL="285750" lvl="2" indent="-285750" algn="r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3"/>
              </a:buBlip>
            </a:pPr>
            <a:r>
              <a:rPr lang="en-US" b="1" dirty="0" smtClean="0">
                <a:latin typeface="+mn-lt"/>
              </a:rPr>
              <a:t>Enables discussion </a:t>
            </a:r>
          </a:p>
          <a:p>
            <a:pPr marL="0" lvl="2" algn="r"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b="1" dirty="0" smtClean="0">
                <a:latin typeface="+mn-lt"/>
              </a:rPr>
              <a:t>and engagement </a:t>
            </a:r>
          </a:p>
          <a:p>
            <a:pPr marL="0" lvl="2" algn="r"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dirty="0" smtClean="0">
                <a:latin typeface="+mn-lt"/>
              </a:rPr>
              <a:t>amongst the broad </a:t>
            </a:r>
          </a:p>
          <a:p>
            <a:pPr marL="0" lvl="2" algn="r">
              <a:spcBef>
                <a:spcPct val="20000"/>
              </a:spcBef>
              <a:buClr>
                <a:schemeClr val="bg2"/>
              </a:buClr>
              <a:buSzPct val="80000"/>
            </a:pPr>
            <a:r>
              <a:rPr lang="en-US" dirty="0" smtClean="0">
                <a:latin typeface="+mn-lt"/>
              </a:rPr>
              <a:t>span of </a:t>
            </a:r>
            <a:r>
              <a:rPr lang="en-US" dirty="0" err="1" smtClean="0">
                <a:latin typeface="+mn-lt"/>
              </a:rPr>
              <a:t>IoT</a:t>
            </a:r>
            <a:r>
              <a:rPr lang="en-US" dirty="0" smtClean="0">
                <a:latin typeface="+mn-lt"/>
              </a:rPr>
              <a:t> disciplines </a:t>
            </a:r>
          </a:p>
        </p:txBody>
      </p:sp>
      <p:pic>
        <p:nvPicPr>
          <p:cNvPr id="13" name="Picture 12" descr="Screen Shot 2015-06-17 at 4.35.4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" y="5842453"/>
            <a:ext cx="1539875" cy="602798"/>
          </a:xfrm>
          <a:prstGeom prst="rect">
            <a:avLst/>
          </a:prstGeom>
        </p:spPr>
      </p:pic>
      <p:pic>
        <p:nvPicPr>
          <p:cNvPr id="3" name="Picture 2" descr="lightbulb.eps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314" y="1346905"/>
            <a:ext cx="2700954" cy="472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7487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864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939"/>
    </mc:Choice>
    <mc:Fallback xmlns="">
      <p:transition spd="slow" advTm="9093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177800" y="419100"/>
            <a:ext cx="8845622" cy="471022"/>
          </a:xfrm>
        </p:spPr>
        <p:txBody>
          <a:bodyPr/>
          <a:lstStyle/>
          <a:p>
            <a:r>
              <a:rPr lang="en-US" sz="2800" dirty="0" smtClean="0"/>
              <a:t>Thought Leadership: </a:t>
            </a:r>
            <a:r>
              <a:rPr lang="en-US" sz="2800" dirty="0"/>
              <a:t>IEEE </a:t>
            </a:r>
            <a:r>
              <a:rPr lang="en-US" sz="2800" dirty="0" err="1"/>
              <a:t>IoT</a:t>
            </a:r>
            <a:r>
              <a:rPr lang="en-US" sz="2800" dirty="0"/>
              <a:t> Web </a:t>
            </a:r>
            <a:r>
              <a:rPr lang="en-US" sz="2800" dirty="0" smtClean="0"/>
              <a:t>Portal</a:t>
            </a:r>
            <a:endParaRPr lang="en-US" sz="2400" dirty="0"/>
          </a:p>
        </p:txBody>
      </p:sp>
      <p:sp>
        <p:nvSpPr>
          <p:cNvPr id="10" name="Espace réservé du contenu 6"/>
          <p:cNvSpPr txBox="1">
            <a:spLocks/>
          </p:cNvSpPr>
          <p:nvPr/>
        </p:nvSpPr>
        <p:spPr>
          <a:xfrm>
            <a:off x="131138" y="1585090"/>
            <a:ext cx="3858057" cy="418736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Wingdings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Integrated gateway to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intelligence, education, news from IEEE experts and other expert sources</a:t>
            </a:r>
          </a:p>
          <a:p>
            <a:pPr>
              <a:buFont typeface="Wingdings" charset="2"/>
              <a:buChar char="Ø"/>
            </a:pP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Essential resource for anyone involved in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Educational Videos</a:t>
            </a:r>
          </a:p>
          <a:p>
            <a:pP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IEEE Talks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Q&amp;A series with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Experts</a:t>
            </a:r>
          </a:p>
          <a:p>
            <a:pPr>
              <a:buFont typeface="Wingdings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Webinars</a:t>
            </a:r>
          </a:p>
          <a:p>
            <a:pP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Insightful Articles</a:t>
            </a:r>
          </a:p>
          <a:p>
            <a:pPr>
              <a:buFont typeface="Wingdings" charset="2"/>
              <a:buChar char="Ø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Conferences and Events</a:t>
            </a:r>
          </a:p>
          <a:p>
            <a:pPr>
              <a:buFont typeface="Wingdings" charset="2"/>
              <a:buChar char="Ø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IoT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Standards</a:t>
            </a: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 bwMode="auto">
          <a:xfrm>
            <a:off x="8468450" y="0"/>
            <a:ext cx="393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/>
            <a:fld id="{25613054-E75A-41CA-8EAD-8BB590B6EFEA}" type="slidenum">
              <a:rPr lang="en-US" sz="1000">
                <a:solidFill>
                  <a:srgbClr val="898989"/>
                </a:solidFill>
              </a:rPr>
              <a:pPr algn="ctr"/>
              <a:t>9</a:t>
            </a:fld>
            <a:endParaRPr lang="en-US" sz="1000" dirty="0">
              <a:solidFill>
                <a:srgbClr val="89898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3800" y="938394"/>
            <a:ext cx="5370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6600"/>
                </a:solidFill>
                <a:latin typeface="+mj-lt"/>
              </a:rPr>
              <a:t>Learn, Talk, Contribute, Share</a:t>
            </a:r>
            <a:endParaRPr lang="en-US" b="1" dirty="0">
              <a:latin typeface="+mj-lt"/>
            </a:endParaRPr>
          </a:p>
        </p:txBody>
      </p:sp>
      <p:pic>
        <p:nvPicPr>
          <p:cNvPr id="4" name="Picture 3" descr="Screen Shot 2015-06-24 at 4.55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257" y="2247700"/>
            <a:ext cx="5261252" cy="32787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2225" y="1662559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+mn-lt"/>
              </a:rPr>
              <a:t>IoT.IEEE.org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484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over Slides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EEE-SA_PowerPoint_Template">
  <a:themeElements>
    <a:clrScheme name="IEEE">
      <a:dk1>
        <a:srgbClr val="000000"/>
      </a:dk1>
      <a:lt1>
        <a:srgbClr val="FFFFFF"/>
      </a:lt1>
      <a:dk2>
        <a:srgbClr val="A6B4AC"/>
      </a:dk2>
      <a:lt2>
        <a:srgbClr val="6E8076"/>
      </a:lt2>
      <a:accent1>
        <a:srgbClr val="0066A1"/>
      </a:accent1>
      <a:accent2>
        <a:srgbClr val="009FDA"/>
      </a:accent2>
      <a:accent3>
        <a:srgbClr val="CC1239"/>
      </a:accent3>
      <a:accent4>
        <a:srgbClr val="FDC82F"/>
      </a:accent4>
      <a:accent5>
        <a:srgbClr val="E37222"/>
      </a:accent5>
      <a:accent6>
        <a:srgbClr val="69BE28"/>
      </a:accent6>
      <a:hlink>
        <a:srgbClr val="008542"/>
      </a:hlink>
      <a:folHlink>
        <a:srgbClr val="6B1F7C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 algn="l">
          <a:defRPr sz="1600" dirty="0" smtClean="0"/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IEEE-SA PPT Template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A6B4AC"/>
      </a:lt2>
      <a:accent1>
        <a:srgbClr val="0066A1"/>
      </a:accent1>
      <a:accent2>
        <a:srgbClr val="009FDA"/>
      </a:accent2>
      <a:accent3>
        <a:srgbClr val="FFFFFF"/>
      </a:accent3>
      <a:accent4>
        <a:srgbClr val="000000"/>
      </a:accent4>
      <a:accent5>
        <a:srgbClr val="AAB8CD"/>
      </a:accent5>
      <a:accent6>
        <a:srgbClr val="0090C5"/>
      </a:accent6>
      <a:hlink>
        <a:srgbClr val="CC1239"/>
      </a:hlink>
      <a:folHlink>
        <a:srgbClr val="FDC82F"/>
      </a:folHlink>
    </a:clrScheme>
    <a:fontScheme name="Blank Presentation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A6B4AC"/>
        </a:lt2>
        <a:accent1>
          <a:srgbClr val="0066A1"/>
        </a:accent1>
        <a:accent2>
          <a:srgbClr val="009FDA"/>
        </a:accent2>
        <a:accent3>
          <a:srgbClr val="FFFFFF"/>
        </a:accent3>
        <a:accent4>
          <a:srgbClr val="000000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A6B4AC"/>
        </a:dk1>
        <a:lt1>
          <a:srgbClr val="FFFFFF"/>
        </a:lt1>
        <a:dk2>
          <a:srgbClr val="000000"/>
        </a:dk2>
        <a:lt2>
          <a:srgbClr val="FFFFFF"/>
        </a:lt2>
        <a:accent1>
          <a:srgbClr val="0066A1"/>
        </a:accent1>
        <a:accent2>
          <a:srgbClr val="009FDA"/>
        </a:accent2>
        <a:accent3>
          <a:srgbClr val="AAAAAA"/>
        </a:accent3>
        <a:accent4>
          <a:srgbClr val="DADADA"/>
        </a:accent4>
        <a:accent5>
          <a:srgbClr val="AAB8CD"/>
        </a:accent5>
        <a:accent6>
          <a:srgbClr val="0090C5"/>
        </a:accent6>
        <a:hlink>
          <a:srgbClr val="CC1239"/>
        </a:hlink>
        <a:folHlink>
          <a:srgbClr val="FDC82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12858</TotalTime>
  <Words>1119</Words>
  <Application>Microsoft Office PowerPoint</Application>
  <PresentationFormat>On-screen Show (4:3)</PresentationFormat>
  <Paragraphs>211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ieee_corporate_template_1</vt:lpstr>
      <vt:lpstr>IEEE_customSlides</vt:lpstr>
      <vt:lpstr>Cover Slides</vt:lpstr>
      <vt:lpstr>IEEE-SA_PowerPoint_Template</vt:lpstr>
      <vt:lpstr>IEEE-SA PPT Template</vt:lpstr>
      <vt:lpstr>IEEE Internet of Things (IoT) Initiative</vt:lpstr>
      <vt:lpstr>The Global Internet of Things</vt:lpstr>
      <vt:lpstr>IEEE IoT: A Collaborative Gathering Place for Technologists</vt:lpstr>
      <vt:lpstr>PowerPoint Presentation</vt:lpstr>
      <vt:lpstr>The IoT is Driving Markets</vt:lpstr>
      <vt:lpstr>PowerPoint Presentation</vt:lpstr>
      <vt:lpstr>PowerPoint Presentation</vt:lpstr>
      <vt:lpstr>PowerPoint Presentation</vt:lpstr>
      <vt:lpstr>Thought Leadership: IEEE IoT Web Portal</vt:lpstr>
      <vt:lpstr>IEEE IoT Thought Leadership: Newsletter &amp; Publications</vt:lpstr>
      <vt:lpstr>IEEE IoT Experts Webinar Series </vt:lpstr>
      <vt:lpstr>IEEE IoT Brings People Together: Events</vt:lpstr>
      <vt:lpstr>IEEE IoT brings people together: Events</vt:lpstr>
      <vt:lpstr>IEEE IoT Enables Discussion &amp; Engagement: IoT Use Cases</vt:lpstr>
      <vt:lpstr>Turn to IEEE IoT for Content, Knowledge, Standards, Collaboration</vt:lpstr>
      <vt:lpstr>Creating an Ecosystem Through Standards: IEEE P2413   </vt:lpstr>
      <vt:lpstr>IEEE Enables Discussion: Diverse IoT Community</vt:lpstr>
      <vt:lpstr>PowerPoint Presentation</vt:lpstr>
      <vt:lpstr>Engage With IEEE in IoT Today!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Christopher D Franzino</cp:lastModifiedBy>
  <cp:revision>290</cp:revision>
  <cp:lastPrinted>2014-06-26T14:28:10Z</cp:lastPrinted>
  <dcterms:created xsi:type="dcterms:W3CDTF">2010-02-05T19:49:13Z</dcterms:created>
  <dcterms:modified xsi:type="dcterms:W3CDTF">2016-10-05T19:30:32Z</dcterms:modified>
</cp:coreProperties>
</file>